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256" r:id="rId2"/>
    <p:sldId id="268" r:id="rId3"/>
    <p:sldId id="273" r:id="rId4"/>
    <p:sldId id="274" r:id="rId5"/>
    <p:sldId id="257" r:id="rId6"/>
    <p:sldId id="270" r:id="rId7"/>
    <p:sldId id="258" r:id="rId8"/>
    <p:sldId id="259" r:id="rId9"/>
    <p:sldId id="260" r:id="rId10"/>
    <p:sldId id="261" r:id="rId11"/>
    <p:sldId id="262" r:id="rId12"/>
    <p:sldId id="263" r:id="rId13"/>
    <p:sldId id="264" r:id="rId14"/>
    <p:sldId id="265" r:id="rId15"/>
    <p:sldId id="266" r:id="rId16"/>
    <p:sldId id="267" r:id="rId17"/>
    <p:sldId id="269" r:id="rId18"/>
    <p:sldId id="271" r:id="rId19"/>
    <p:sldId id="272"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E1DB"/>
    <a:srgbClr val="CCFFCC"/>
    <a:srgbClr val="D5FFD7"/>
    <a:srgbClr val="D5FFDA"/>
    <a:srgbClr val="121214"/>
    <a:srgbClr val="2F3239"/>
    <a:srgbClr val="525862"/>
    <a:srgbClr val="DCE1E4"/>
    <a:srgbClr val="D9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83" d="100"/>
          <a:sy n="83" d="100"/>
        </p:scale>
        <p:origin x="14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A9379-B3DC-410F-A624-43D1D3EFF5A8}" type="datetimeFigureOut">
              <a:rPr lang="en-GB" smtClean="0"/>
              <a:t>26/01/2019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42B95-A0C9-4BAC-8E3B-69CB73C5A580}" type="slidenum">
              <a:rPr lang="en-GB" smtClean="0"/>
              <a:t>‹#›</a:t>
            </a:fld>
            <a:endParaRPr lang="en-GB"/>
          </a:p>
        </p:txBody>
      </p:sp>
    </p:spTree>
    <p:extLst>
      <p:ext uri="{BB962C8B-B14F-4D97-AF65-F5344CB8AC3E}">
        <p14:creationId xmlns:p14="http://schemas.microsoft.com/office/powerpoint/2010/main" val="302146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lipart-library.com/clipart/240803.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242B95-A0C9-4BAC-8E3B-69CB73C5A580}" type="slidenum">
              <a:rPr lang="en-GB" smtClean="0"/>
              <a:t>2</a:t>
            </a:fld>
            <a:endParaRPr lang="en-GB"/>
          </a:p>
        </p:txBody>
      </p:sp>
    </p:spTree>
    <p:extLst>
      <p:ext uri="{BB962C8B-B14F-4D97-AF65-F5344CB8AC3E}">
        <p14:creationId xmlns:p14="http://schemas.microsoft.com/office/powerpoint/2010/main" val="105994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t>
            </a:r>
            <a:r>
              <a:rPr lang="en-GB" dirty="0" err="1"/>
              <a:t>Childnet</a:t>
            </a:r>
            <a:endParaRPr lang="en-GB" dirty="0"/>
          </a:p>
          <a:p>
            <a:r>
              <a:rPr lang="en-GB" dirty="0"/>
              <a:t>©OpenClipart-Vectors licensed under CC0</a:t>
            </a:r>
          </a:p>
        </p:txBody>
      </p:sp>
      <p:sp>
        <p:nvSpPr>
          <p:cNvPr id="4" name="Slide Number Placeholder 3"/>
          <p:cNvSpPr>
            <a:spLocks noGrp="1"/>
          </p:cNvSpPr>
          <p:nvPr>
            <p:ph type="sldNum" sz="quarter" idx="10"/>
          </p:nvPr>
        </p:nvSpPr>
        <p:spPr/>
        <p:txBody>
          <a:bodyPr/>
          <a:lstStyle/>
          <a:p>
            <a:fld id="{70242B95-A0C9-4BAC-8E3B-69CB73C5A580}" type="slidenum">
              <a:rPr lang="en-GB" smtClean="0"/>
              <a:t>5</a:t>
            </a:fld>
            <a:endParaRPr lang="en-GB"/>
          </a:p>
        </p:txBody>
      </p:sp>
    </p:spTree>
    <p:extLst>
      <p:ext uri="{BB962C8B-B14F-4D97-AF65-F5344CB8AC3E}">
        <p14:creationId xmlns:p14="http://schemas.microsoft.com/office/powerpoint/2010/main" val="101106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©Childnet</a:t>
            </a:r>
          </a:p>
          <a:p>
            <a:r>
              <a:rPr lang="en-GB" sz="800" dirty="0"/>
              <a:t>©</a:t>
            </a:r>
            <a:r>
              <a:rPr lang="en-GB" sz="1200" dirty="0">
                <a:hlinkClick r:id="rId3"/>
              </a:rPr>
              <a:t>Clipart Library </a:t>
            </a:r>
            <a:r>
              <a:rPr lang="en-GB" sz="1200" dirty="0"/>
              <a:t>licensed under CC0</a:t>
            </a:r>
          </a:p>
          <a:p>
            <a:endParaRPr lang="en-GB" dirty="0"/>
          </a:p>
        </p:txBody>
      </p:sp>
      <p:sp>
        <p:nvSpPr>
          <p:cNvPr id="4" name="Slide Number Placeholder 3"/>
          <p:cNvSpPr>
            <a:spLocks noGrp="1"/>
          </p:cNvSpPr>
          <p:nvPr>
            <p:ph type="sldNum" sz="quarter" idx="5"/>
          </p:nvPr>
        </p:nvSpPr>
        <p:spPr/>
        <p:txBody>
          <a:bodyPr/>
          <a:lstStyle/>
          <a:p>
            <a:fld id="{70242B95-A0C9-4BAC-8E3B-69CB73C5A580}" type="slidenum">
              <a:rPr lang="en-GB" smtClean="0"/>
              <a:t>7</a:t>
            </a:fld>
            <a:endParaRPr lang="en-GB"/>
          </a:p>
        </p:txBody>
      </p:sp>
    </p:spTree>
    <p:extLst>
      <p:ext uri="{BB962C8B-B14F-4D97-AF65-F5344CB8AC3E}">
        <p14:creationId xmlns:p14="http://schemas.microsoft.com/office/powerpoint/2010/main" val="124963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Animate </a:t>
            </a:r>
            <a:r>
              <a:rPr lang="en-GB"/>
              <a:t>the answers </a:t>
            </a:r>
          </a:p>
        </p:txBody>
      </p:sp>
      <p:sp>
        <p:nvSpPr>
          <p:cNvPr id="4" name="Slide Number Placeholder 3"/>
          <p:cNvSpPr>
            <a:spLocks noGrp="1"/>
          </p:cNvSpPr>
          <p:nvPr>
            <p:ph type="sldNum" sz="quarter" idx="10"/>
          </p:nvPr>
        </p:nvSpPr>
        <p:spPr/>
        <p:txBody>
          <a:bodyPr/>
          <a:lstStyle/>
          <a:p>
            <a:fld id="{70242B95-A0C9-4BAC-8E3B-69CB73C5A580}" type="slidenum">
              <a:rPr lang="en-GB" smtClean="0"/>
              <a:t>18</a:t>
            </a:fld>
            <a:endParaRPr lang="en-GB"/>
          </a:p>
        </p:txBody>
      </p:sp>
    </p:spTree>
    <p:extLst>
      <p:ext uri="{BB962C8B-B14F-4D97-AF65-F5344CB8AC3E}">
        <p14:creationId xmlns:p14="http://schemas.microsoft.com/office/powerpoint/2010/main" val="229412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26/01/2019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183402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26/01/2019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00492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26/01/2019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364821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6A231-C29A-42C5-A7A0-1940B6835553}" type="datetimeFigureOut">
              <a:rPr lang="en-GB" smtClean="0"/>
              <a:t>26/01/2019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118592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26A231-C29A-42C5-A7A0-1940B6835553}" type="datetimeFigureOut">
              <a:rPr lang="en-GB" smtClean="0"/>
              <a:t>26/01/2019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12421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26A231-C29A-42C5-A7A0-1940B6835553}" type="datetimeFigureOut">
              <a:rPr lang="en-GB" smtClean="0"/>
              <a:t>26/01/2019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74419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6A231-C29A-42C5-A7A0-1940B6835553}" type="datetimeFigureOut">
              <a:rPr lang="en-GB" smtClean="0"/>
              <a:t>26/01/2019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386573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26A231-C29A-42C5-A7A0-1940B6835553}" type="datetimeFigureOut">
              <a:rPr lang="en-GB" smtClean="0"/>
              <a:t>26/01/2019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154369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6A231-C29A-42C5-A7A0-1940B6835553}" type="datetimeFigureOut">
              <a:rPr lang="en-GB" smtClean="0"/>
              <a:t>26/01/2019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31227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6A231-C29A-42C5-A7A0-1940B6835553}" type="datetimeFigureOut">
              <a:rPr lang="en-GB" smtClean="0"/>
              <a:t>26/01/2019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78373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6A231-C29A-42C5-A7A0-1940B6835553}" type="datetimeFigureOut">
              <a:rPr lang="en-GB" smtClean="0"/>
              <a:t>26/01/2019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0D035-C283-4435-B35C-345E4E2406D5}" type="slidenum">
              <a:rPr lang="en-GB" smtClean="0"/>
              <a:t>‹#›</a:t>
            </a:fld>
            <a:endParaRPr lang="en-GB"/>
          </a:p>
        </p:txBody>
      </p:sp>
    </p:spTree>
    <p:extLst>
      <p:ext uri="{BB962C8B-B14F-4D97-AF65-F5344CB8AC3E}">
        <p14:creationId xmlns:p14="http://schemas.microsoft.com/office/powerpoint/2010/main" val="249242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6A231-C29A-42C5-A7A0-1940B6835553}" type="datetimeFigureOut">
              <a:rPr lang="en-GB" smtClean="0"/>
              <a:t>26/01/2019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0D035-C283-4435-B35C-345E4E2406D5}" type="slidenum">
              <a:rPr lang="en-GB" smtClean="0"/>
              <a:t>‹#›</a:t>
            </a:fld>
            <a:endParaRPr lang="en-GB"/>
          </a:p>
        </p:txBody>
      </p:sp>
    </p:spTree>
    <p:extLst>
      <p:ext uri="{BB962C8B-B14F-4D97-AF65-F5344CB8AC3E}">
        <p14:creationId xmlns:p14="http://schemas.microsoft.com/office/powerpoint/2010/main" val="3076512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pixabay.com/en/rocket-space-ship-space-launch-312767/" TargetMode="External"/><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clipart-library.com/clipart/240803.htm" TargetMode="External"/><Relationship Id="rId4" Type="http://schemas.openxmlformats.org/officeDocument/2006/relationships/hyperlink" Target="https://pixabay.com/en/rocket-missile-space-ship-lift-off-15322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svgsilh.com/" TargetMode="External"/><Relationship Id="rId5" Type="http://schemas.openxmlformats.org/officeDocument/2006/relationships/hyperlink" Target="https://pixabay.com/en/rocket-missile-space-ship-lift-off-153227/" TargetMode="Externa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0.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emojione.com/"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publicdomain/zero/1.0/deed.en" TargetMode="External"/><Relationship Id="rId3" Type="http://schemas.openxmlformats.org/officeDocument/2006/relationships/image" Target="../media/image23.png"/><Relationship Id="rId7" Type="http://schemas.openxmlformats.org/officeDocument/2006/relationships/hyperlink" Target="https://pixabay.com/en/cooking-pot-sauce-pan-pot-cooking-14645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emojione.com/"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hyperlink" Target="http://clipart-library.com/clipart/240803.htm" TargetMode="External"/><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0.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Graphic 280">
            <a:extLst>
              <a:ext uri="{FF2B5EF4-FFF2-40B4-BE49-F238E27FC236}">
                <a16:creationId xmlns:a16="http://schemas.microsoft.com/office/drawing/2014/main" id="{CF4F30BF-C97D-4317-9635-FA5F415D0B18}"/>
              </a:ext>
            </a:extLst>
          </p:cNvPr>
          <p:cNvPicPr>
            <a:picLocks noChangeAspect="1"/>
          </p:cNvPicPr>
          <p:nvPr/>
        </p:nvPicPr>
        <p:blipFill rotWithShape="1">
          <a:blip r:embed="rId2">
            <a:lum bright="11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4117" r="20744"/>
          <a:stretch/>
        </p:blipFill>
        <p:spPr>
          <a:xfrm>
            <a:off x="0" y="0"/>
            <a:ext cx="9144000" cy="6858000"/>
          </a:xfrm>
          <a:prstGeom prst="rect">
            <a:avLst/>
          </a:prstGeom>
        </p:spPr>
      </p:pic>
      <p:pic>
        <p:nvPicPr>
          <p:cNvPr id="8" name="Picture 7">
            <a:extLst>
              <a:ext uri="{FF2B5EF4-FFF2-40B4-BE49-F238E27FC236}">
                <a16:creationId xmlns:a16="http://schemas.microsoft.com/office/drawing/2014/main" id="{8320E6C8-B9F8-4B1F-9090-B4FA47EA3F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70" t="13607" r="7092" b="15168"/>
          <a:stretch/>
        </p:blipFill>
        <p:spPr>
          <a:xfrm>
            <a:off x="446926" y="294033"/>
            <a:ext cx="8250148" cy="3173393"/>
          </a:xfrm>
          <a:prstGeom prst="rect">
            <a:avLst/>
          </a:prstGeom>
        </p:spPr>
      </p:pic>
      <p:sp>
        <p:nvSpPr>
          <p:cNvPr id="9" name="TextBox 8">
            <a:extLst>
              <a:ext uri="{FF2B5EF4-FFF2-40B4-BE49-F238E27FC236}">
                <a16:creationId xmlns:a16="http://schemas.microsoft.com/office/drawing/2014/main" id="{6D08E956-5620-440B-9D20-D09D4CD46D8C}"/>
              </a:ext>
            </a:extLst>
          </p:cNvPr>
          <p:cNvSpPr txBox="1"/>
          <p:nvPr/>
        </p:nvSpPr>
        <p:spPr>
          <a:xfrm>
            <a:off x="1698521" y="3750068"/>
            <a:ext cx="5746958" cy="769441"/>
          </a:xfrm>
          <a:prstGeom prst="rect">
            <a:avLst/>
          </a:prstGeom>
          <a:noFill/>
        </p:spPr>
        <p:txBody>
          <a:bodyPr wrap="none" rtlCol="0">
            <a:spAutoFit/>
          </a:bodyPr>
          <a:lstStyle/>
          <a:p>
            <a:r>
              <a:rPr lang="en-GB" sz="4400" b="1" dirty="0">
                <a:solidFill>
                  <a:srgbClr val="00ADEE"/>
                </a:solidFill>
                <a:latin typeface="NettoOT" panose="02010504010101010104" pitchFamily="50" charset="0"/>
              </a:rPr>
              <a:t>Our internet, our choice</a:t>
            </a:r>
          </a:p>
        </p:txBody>
      </p:sp>
      <p:sp>
        <p:nvSpPr>
          <p:cNvPr id="10" name="TextBox 9">
            <a:extLst>
              <a:ext uri="{FF2B5EF4-FFF2-40B4-BE49-F238E27FC236}">
                <a16:creationId xmlns:a16="http://schemas.microsoft.com/office/drawing/2014/main" id="{79E9E579-A1A1-4DFD-8EB4-927FA1DF3C52}"/>
              </a:ext>
            </a:extLst>
          </p:cNvPr>
          <p:cNvSpPr txBox="1"/>
          <p:nvPr/>
        </p:nvSpPr>
        <p:spPr>
          <a:xfrm>
            <a:off x="1436943" y="4391643"/>
            <a:ext cx="6270114" cy="523220"/>
          </a:xfrm>
          <a:prstGeom prst="rect">
            <a:avLst/>
          </a:prstGeom>
          <a:noFill/>
        </p:spPr>
        <p:txBody>
          <a:bodyPr wrap="none" rtlCol="0">
            <a:spAutoFit/>
          </a:bodyPr>
          <a:lstStyle/>
          <a:p>
            <a:r>
              <a:rPr lang="en-GB" sz="2800" b="1" dirty="0">
                <a:solidFill>
                  <a:srgbClr val="F7941D"/>
                </a:solidFill>
                <a:latin typeface="NettoOT" panose="02010504010101010104" pitchFamily="50" charset="0"/>
              </a:rPr>
              <a:t>Understanding consent in a digital world</a:t>
            </a:r>
          </a:p>
        </p:txBody>
      </p:sp>
      <p:pic>
        <p:nvPicPr>
          <p:cNvPr id="12" name="Graphic 11">
            <a:extLst>
              <a:ext uri="{FF2B5EF4-FFF2-40B4-BE49-F238E27FC236}">
                <a16:creationId xmlns:a16="http://schemas.microsoft.com/office/drawing/2014/main" id="{0183841F-5880-4843-B1CA-BBF5260F6FC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33234"/>
          <a:stretch/>
        </p:blipFill>
        <p:spPr>
          <a:xfrm>
            <a:off x="733425" y="5416174"/>
            <a:ext cx="7677150" cy="845812"/>
          </a:xfrm>
          <a:prstGeom prst="round2DiagRect">
            <a:avLst/>
          </a:prstGeom>
        </p:spPr>
      </p:pic>
      <p:sp>
        <p:nvSpPr>
          <p:cNvPr id="279" name="TextBox 278">
            <a:extLst>
              <a:ext uri="{FF2B5EF4-FFF2-40B4-BE49-F238E27FC236}">
                <a16:creationId xmlns:a16="http://schemas.microsoft.com/office/drawing/2014/main" id="{3671E6B0-0755-45D5-B044-FCA20B62337E}"/>
              </a:ext>
            </a:extLst>
          </p:cNvPr>
          <p:cNvSpPr txBox="1"/>
          <p:nvPr/>
        </p:nvSpPr>
        <p:spPr>
          <a:xfrm>
            <a:off x="733425" y="5443726"/>
            <a:ext cx="7677150" cy="769441"/>
          </a:xfrm>
          <a:prstGeom prst="rect">
            <a:avLst/>
          </a:prstGeom>
          <a:noFill/>
        </p:spPr>
        <p:txBody>
          <a:bodyPr wrap="square" rtlCol="0">
            <a:spAutoFit/>
          </a:bodyPr>
          <a:lstStyle/>
          <a:p>
            <a:pPr algn="ctr"/>
            <a:r>
              <a:rPr lang="en-GB" sz="4400" b="1" dirty="0">
                <a:solidFill>
                  <a:schemeClr val="bg1"/>
                </a:solidFill>
                <a:latin typeface="NettoOT" panose="02010504010101010104" pitchFamily="50" charset="0"/>
              </a:rPr>
              <a:t>Assembly for ages 3-7</a:t>
            </a:r>
          </a:p>
        </p:txBody>
      </p:sp>
    </p:spTree>
    <p:extLst>
      <p:ext uri="{BB962C8B-B14F-4D97-AF65-F5344CB8AC3E}">
        <p14:creationId xmlns:p14="http://schemas.microsoft.com/office/powerpoint/2010/main" val="305955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3E650F4-DA83-4150-BE65-4C040D10AEC2}"/>
              </a:ext>
            </a:extLst>
          </p:cNvPr>
          <p:cNvGrpSpPr/>
          <p:nvPr/>
        </p:nvGrpSpPr>
        <p:grpSpPr>
          <a:xfrm flipH="1">
            <a:off x="-417250" y="-10474"/>
            <a:ext cx="10377899" cy="7412834"/>
            <a:chOff x="-417250" y="-10474"/>
            <a:chExt cx="10377899" cy="7412834"/>
          </a:xfrm>
        </p:grpSpPr>
        <p:grpSp>
          <p:nvGrpSpPr>
            <p:cNvPr id="10" name="Group 9">
              <a:extLst>
                <a:ext uri="{FF2B5EF4-FFF2-40B4-BE49-F238E27FC236}">
                  <a16:creationId xmlns:a16="http://schemas.microsoft.com/office/drawing/2014/main" id="{932106A6-A873-4F36-A6FD-BE82E46F1D27}"/>
                </a:ext>
              </a:extLst>
            </p:cNvPr>
            <p:cNvGrpSpPr/>
            <p:nvPr/>
          </p:nvGrpSpPr>
          <p:grpSpPr>
            <a:xfrm>
              <a:off x="-417250" y="-10474"/>
              <a:ext cx="10377880" cy="1482576"/>
              <a:chOff x="0" y="-5"/>
              <a:chExt cx="10377880" cy="1482576"/>
            </a:xfrm>
          </p:grpSpPr>
          <p:pic>
            <p:nvPicPr>
              <p:cNvPr id="43" name="Picture 42">
                <a:extLst>
                  <a:ext uri="{FF2B5EF4-FFF2-40B4-BE49-F238E27FC236}">
                    <a16:creationId xmlns:a16="http://schemas.microsoft.com/office/drawing/2014/main" id="{AD065CEF-5B65-47BF-831D-DB7DBAC63435}"/>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4" name="Picture 43">
                <a:extLst>
                  <a:ext uri="{FF2B5EF4-FFF2-40B4-BE49-F238E27FC236}">
                    <a16:creationId xmlns:a16="http://schemas.microsoft.com/office/drawing/2014/main" id="{115929EA-CBF0-4EDB-BD79-2B5154A024AA}"/>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5" name="Picture 44">
                <a:extLst>
                  <a:ext uri="{FF2B5EF4-FFF2-40B4-BE49-F238E27FC236}">
                    <a16:creationId xmlns:a16="http://schemas.microsoft.com/office/drawing/2014/main" id="{7C3D6857-D896-4319-BAC1-653764B568C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6" name="Picture 45">
                <a:extLst>
                  <a:ext uri="{FF2B5EF4-FFF2-40B4-BE49-F238E27FC236}">
                    <a16:creationId xmlns:a16="http://schemas.microsoft.com/office/drawing/2014/main" id="{852C2347-0FE5-4AF7-999B-B9880FE86502}"/>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7" name="Picture 46">
                <a:extLst>
                  <a:ext uri="{FF2B5EF4-FFF2-40B4-BE49-F238E27FC236}">
                    <a16:creationId xmlns:a16="http://schemas.microsoft.com/office/drawing/2014/main" id="{1B5A92C0-1368-4C2F-9192-C80EC03601B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8" name="Picture 47">
                <a:extLst>
                  <a:ext uri="{FF2B5EF4-FFF2-40B4-BE49-F238E27FC236}">
                    <a16:creationId xmlns:a16="http://schemas.microsoft.com/office/drawing/2014/main" id="{8C422CAE-2D37-45FA-91C2-9A049D01631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9" name="Picture 48">
                <a:extLst>
                  <a:ext uri="{FF2B5EF4-FFF2-40B4-BE49-F238E27FC236}">
                    <a16:creationId xmlns:a16="http://schemas.microsoft.com/office/drawing/2014/main" id="{FCF1F7E5-EAF3-4E77-BD4F-92F67812CFAF}"/>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 name="Group 10">
              <a:extLst>
                <a:ext uri="{FF2B5EF4-FFF2-40B4-BE49-F238E27FC236}">
                  <a16:creationId xmlns:a16="http://schemas.microsoft.com/office/drawing/2014/main" id="{4A977C94-B48F-4451-B6F1-94456A0058BB}"/>
                </a:ext>
              </a:extLst>
            </p:cNvPr>
            <p:cNvGrpSpPr/>
            <p:nvPr/>
          </p:nvGrpSpPr>
          <p:grpSpPr>
            <a:xfrm>
              <a:off x="-417250" y="1472097"/>
              <a:ext cx="10377880" cy="1482576"/>
              <a:chOff x="0" y="-5"/>
              <a:chExt cx="10377880" cy="1482576"/>
            </a:xfrm>
          </p:grpSpPr>
          <p:pic>
            <p:nvPicPr>
              <p:cNvPr id="36" name="Picture 35">
                <a:extLst>
                  <a:ext uri="{FF2B5EF4-FFF2-40B4-BE49-F238E27FC236}">
                    <a16:creationId xmlns:a16="http://schemas.microsoft.com/office/drawing/2014/main" id="{80D55AF8-A5FE-45F3-ADF1-C50FB944AE13}"/>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7" name="Picture 36">
                <a:extLst>
                  <a:ext uri="{FF2B5EF4-FFF2-40B4-BE49-F238E27FC236}">
                    <a16:creationId xmlns:a16="http://schemas.microsoft.com/office/drawing/2014/main" id="{5D0C9EF1-3A05-4837-91B4-2047AF81C1CA}"/>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8" name="Picture 37">
                <a:extLst>
                  <a:ext uri="{FF2B5EF4-FFF2-40B4-BE49-F238E27FC236}">
                    <a16:creationId xmlns:a16="http://schemas.microsoft.com/office/drawing/2014/main" id="{C2BA92C5-11DF-4230-8FFA-C2A0BD6F2138}"/>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9" name="Picture 38">
                <a:extLst>
                  <a:ext uri="{FF2B5EF4-FFF2-40B4-BE49-F238E27FC236}">
                    <a16:creationId xmlns:a16="http://schemas.microsoft.com/office/drawing/2014/main" id="{7EC5AF37-16C5-4C04-953A-EDD81CCF5192}"/>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0" name="Picture 39">
                <a:extLst>
                  <a:ext uri="{FF2B5EF4-FFF2-40B4-BE49-F238E27FC236}">
                    <a16:creationId xmlns:a16="http://schemas.microsoft.com/office/drawing/2014/main" id="{9DD1329F-A5C5-474A-B3D7-9E9A664F2BAC}"/>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1" name="Picture 40">
                <a:extLst>
                  <a:ext uri="{FF2B5EF4-FFF2-40B4-BE49-F238E27FC236}">
                    <a16:creationId xmlns:a16="http://schemas.microsoft.com/office/drawing/2014/main" id="{5A1E7114-1F45-4B8B-819F-3CEE8B2BA40A}"/>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2" name="Picture 41">
                <a:extLst>
                  <a:ext uri="{FF2B5EF4-FFF2-40B4-BE49-F238E27FC236}">
                    <a16:creationId xmlns:a16="http://schemas.microsoft.com/office/drawing/2014/main" id="{E58AA850-C6E4-4BF9-A05A-E0339D6450D8}"/>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 name="Group 11">
              <a:extLst>
                <a:ext uri="{FF2B5EF4-FFF2-40B4-BE49-F238E27FC236}">
                  <a16:creationId xmlns:a16="http://schemas.microsoft.com/office/drawing/2014/main" id="{6C629DBF-7FC2-496B-AB32-44657FA165B5}"/>
                </a:ext>
              </a:extLst>
            </p:cNvPr>
            <p:cNvGrpSpPr/>
            <p:nvPr/>
          </p:nvGrpSpPr>
          <p:grpSpPr>
            <a:xfrm>
              <a:off x="-417250" y="2954664"/>
              <a:ext cx="10377880" cy="1482576"/>
              <a:chOff x="0" y="-5"/>
              <a:chExt cx="10377880" cy="1482576"/>
            </a:xfrm>
          </p:grpSpPr>
          <p:pic>
            <p:nvPicPr>
              <p:cNvPr id="29" name="Picture 28">
                <a:extLst>
                  <a:ext uri="{FF2B5EF4-FFF2-40B4-BE49-F238E27FC236}">
                    <a16:creationId xmlns:a16="http://schemas.microsoft.com/office/drawing/2014/main" id="{E8E8FB09-0517-46A3-B288-56CF0A36BF1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0" name="Picture 29">
                <a:extLst>
                  <a:ext uri="{FF2B5EF4-FFF2-40B4-BE49-F238E27FC236}">
                    <a16:creationId xmlns:a16="http://schemas.microsoft.com/office/drawing/2014/main" id="{D455D54E-64B4-4A8D-B45B-B617876D6E8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1" name="Picture 30">
                <a:extLst>
                  <a:ext uri="{FF2B5EF4-FFF2-40B4-BE49-F238E27FC236}">
                    <a16:creationId xmlns:a16="http://schemas.microsoft.com/office/drawing/2014/main" id="{9DBB0CF8-1618-4FCB-AA44-F6C292BC076E}"/>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2" name="Picture 31">
                <a:extLst>
                  <a:ext uri="{FF2B5EF4-FFF2-40B4-BE49-F238E27FC236}">
                    <a16:creationId xmlns:a16="http://schemas.microsoft.com/office/drawing/2014/main" id="{9D3E7CC3-CB2C-4DC7-8759-33294B0971D9}"/>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3" name="Picture 32">
                <a:extLst>
                  <a:ext uri="{FF2B5EF4-FFF2-40B4-BE49-F238E27FC236}">
                    <a16:creationId xmlns:a16="http://schemas.microsoft.com/office/drawing/2014/main" id="{D6904080-3637-47F2-A0BA-390E8F1CD521}"/>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4" name="Picture 33">
                <a:extLst>
                  <a:ext uri="{FF2B5EF4-FFF2-40B4-BE49-F238E27FC236}">
                    <a16:creationId xmlns:a16="http://schemas.microsoft.com/office/drawing/2014/main" id="{E90EE75B-39FC-4E94-B5F7-01718E179A5C}"/>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5" name="Picture 34">
                <a:extLst>
                  <a:ext uri="{FF2B5EF4-FFF2-40B4-BE49-F238E27FC236}">
                    <a16:creationId xmlns:a16="http://schemas.microsoft.com/office/drawing/2014/main" id="{CA940EE7-D266-4BC9-86C6-6AEA95B6A958}"/>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3" name="Group 12">
              <a:extLst>
                <a:ext uri="{FF2B5EF4-FFF2-40B4-BE49-F238E27FC236}">
                  <a16:creationId xmlns:a16="http://schemas.microsoft.com/office/drawing/2014/main" id="{7E09C4FC-59D9-4AE6-A6E3-8010AF1D1CD7}"/>
                </a:ext>
              </a:extLst>
            </p:cNvPr>
            <p:cNvGrpSpPr/>
            <p:nvPr/>
          </p:nvGrpSpPr>
          <p:grpSpPr>
            <a:xfrm>
              <a:off x="-417231" y="4437221"/>
              <a:ext cx="10377880" cy="1482576"/>
              <a:chOff x="0" y="-5"/>
              <a:chExt cx="10377880" cy="1482576"/>
            </a:xfrm>
          </p:grpSpPr>
          <p:pic>
            <p:nvPicPr>
              <p:cNvPr id="22" name="Picture 21">
                <a:extLst>
                  <a:ext uri="{FF2B5EF4-FFF2-40B4-BE49-F238E27FC236}">
                    <a16:creationId xmlns:a16="http://schemas.microsoft.com/office/drawing/2014/main" id="{B5A5335A-4614-42C4-96F3-609B3208C15B}"/>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3" name="Picture 22">
                <a:extLst>
                  <a:ext uri="{FF2B5EF4-FFF2-40B4-BE49-F238E27FC236}">
                    <a16:creationId xmlns:a16="http://schemas.microsoft.com/office/drawing/2014/main" id="{6DFA713D-F7AC-4EBE-8A86-E200EF7C6BF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4" name="Picture 23">
                <a:extLst>
                  <a:ext uri="{FF2B5EF4-FFF2-40B4-BE49-F238E27FC236}">
                    <a16:creationId xmlns:a16="http://schemas.microsoft.com/office/drawing/2014/main" id="{F2F39278-9294-4CA6-89E6-FDC99EF2E47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5" name="Picture 24">
                <a:extLst>
                  <a:ext uri="{FF2B5EF4-FFF2-40B4-BE49-F238E27FC236}">
                    <a16:creationId xmlns:a16="http://schemas.microsoft.com/office/drawing/2014/main" id="{DF32C61A-49DF-46C5-A240-379DFE2EABF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6" name="Picture 25">
                <a:extLst>
                  <a:ext uri="{FF2B5EF4-FFF2-40B4-BE49-F238E27FC236}">
                    <a16:creationId xmlns:a16="http://schemas.microsoft.com/office/drawing/2014/main" id="{9A73B6B6-3953-4E6F-88E0-445A0C427EF4}"/>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7" name="Picture 26">
                <a:extLst>
                  <a:ext uri="{FF2B5EF4-FFF2-40B4-BE49-F238E27FC236}">
                    <a16:creationId xmlns:a16="http://schemas.microsoft.com/office/drawing/2014/main" id="{B0A2CCB6-9522-456F-A989-534E7A2532B2}"/>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8" name="Picture 27">
                <a:extLst>
                  <a:ext uri="{FF2B5EF4-FFF2-40B4-BE49-F238E27FC236}">
                    <a16:creationId xmlns:a16="http://schemas.microsoft.com/office/drawing/2014/main" id="{2B41DDE4-F8B9-4D62-9C3E-086B41BF3DB9}"/>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190D85D4-D603-46D8-B26A-07176D0FA9BA}"/>
                </a:ext>
              </a:extLst>
            </p:cNvPr>
            <p:cNvGrpSpPr/>
            <p:nvPr/>
          </p:nvGrpSpPr>
          <p:grpSpPr>
            <a:xfrm>
              <a:off x="-417231" y="5919784"/>
              <a:ext cx="10377880" cy="1482576"/>
              <a:chOff x="0" y="-5"/>
              <a:chExt cx="10377880" cy="1482576"/>
            </a:xfrm>
          </p:grpSpPr>
          <p:pic>
            <p:nvPicPr>
              <p:cNvPr id="15" name="Picture 14">
                <a:extLst>
                  <a:ext uri="{FF2B5EF4-FFF2-40B4-BE49-F238E27FC236}">
                    <a16:creationId xmlns:a16="http://schemas.microsoft.com/office/drawing/2014/main" id="{1228142B-AA02-4126-B0EA-F5B5F9BDD963}"/>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6" name="Picture 15">
                <a:extLst>
                  <a:ext uri="{FF2B5EF4-FFF2-40B4-BE49-F238E27FC236}">
                    <a16:creationId xmlns:a16="http://schemas.microsoft.com/office/drawing/2014/main" id="{A6688008-0817-40D2-9CDE-62EC39166E8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7" name="Picture 16">
                <a:extLst>
                  <a:ext uri="{FF2B5EF4-FFF2-40B4-BE49-F238E27FC236}">
                    <a16:creationId xmlns:a16="http://schemas.microsoft.com/office/drawing/2014/main" id="{EA5F9E96-1C06-4612-B7DB-086108A231D9}"/>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8" name="Picture 17">
                <a:extLst>
                  <a:ext uri="{FF2B5EF4-FFF2-40B4-BE49-F238E27FC236}">
                    <a16:creationId xmlns:a16="http://schemas.microsoft.com/office/drawing/2014/main" id="{91AB3E01-1EFB-44D1-9C11-085B8244F367}"/>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 name="Picture 18">
                <a:extLst>
                  <a:ext uri="{FF2B5EF4-FFF2-40B4-BE49-F238E27FC236}">
                    <a16:creationId xmlns:a16="http://schemas.microsoft.com/office/drawing/2014/main" id="{FDAD5745-FF6F-4775-B3E4-BDBF76A5717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0" name="Picture 19">
                <a:extLst>
                  <a:ext uri="{FF2B5EF4-FFF2-40B4-BE49-F238E27FC236}">
                    <a16:creationId xmlns:a16="http://schemas.microsoft.com/office/drawing/2014/main" id="{48E98B8A-ADD5-46AD-A039-703A05D077BD}"/>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1" name="Picture 20">
                <a:extLst>
                  <a:ext uri="{FF2B5EF4-FFF2-40B4-BE49-F238E27FC236}">
                    <a16:creationId xmlns:a16="http://schemas.microsoft.com/office/drawing/2014/main" id="{35E23FB0-FADA-4859-9706-9B43F8EFF8CF}"/>
                  </a:ext>
                </a:extLst>
              </p:cNvPr>
              <p:cNvPicPr>
                <a:picLocks noChangeAspect="1"/>
              </p:cNvPicPr>
              <p:nvPr/>
            </p:nvPicPr>
            <p:blipFill>
              <a:blip r:embed="rId2">
                <a:duotone>
                  <a:prstClr val="black"/>
                  <a:srgbClr val="121214">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527593" y="4562503"/>
            <a:ext cx="8267085" cy="1930764"/>
          </a:xfrm>
        </p:spPr>
        <p:txBody>
          <a:bodyPr>
            <a:normAutofit lnSpcReduction="10000"/>
          </a:bodyPr>
          <a:lstStyle/>
          <a:p>
            <a:pPr marL="0" indent="0">
              <a:buNone/>
            </a:pPr>
            <a:r>
              <a:rPr lang="en-GB" sz="3500" dirty="0">
                <a:solidFill>
                  <a:schemeClr val="bg1"/>
                </a:solidFill>
                <a:latin typeface="NettoOT" panose="02010504010101010104" pitchFamily="50" charset="0"/>
              </a:rPr>
              <a:t>Zoom would go ahead and find a way through the race course, and Zap would follow behind and pick up all the space rocks that gave them extra points.</a:t>
            </a:r>
          </a:p>
          <a:p>
            <a:endParaRPr lang="en-GB" dirty="0"/>
          </a:p>
        </p:txBody>
      </p:sp>
      <p:sp>
        <p:nvSpPr>
          <p:cNvPr id="5" name="TextBox 4"/>
          <p:cNvSpPr txBox="1"/>
          <p:nvPr/>
        </p:nvSpPr>
        <p:spPr>
          <a:xfrm>
            <a:off x="7122462" y="6331903"/>
            <a:ext cx="2125133" cy="652166"/>
          </a:xfrm>
          <a:prstGeom prst="rect">
            <a:avLst/>
          </a:prstGeom>
          <a:noFill/>
        </p:spPr>
        <p:txBody>
          <a:bodyPr wrap="square" rtlCol="0">
            <a:spAutoFit/>
          </a:bodyPr>
          <a:lstStyle/>
          <a:p>
            <a:r>
              <a:rPr lang="en-GB" sz="750" dirty="0"/>
              <a:t>©</a:t>
            </a:r>
            <a:r>
              <a:rPr lang="en-GB" sz="750" dirty="0">
                <a:hlinkClick r:id="rId3"/>
              </a:rPr>
              <a:t>Clker-Free-Vector-Images</a:t>
            </a:r>
            <a:r>
              <a:rPr lang="en-GB" sz="750" dirty="0"/>
              <a:t> licensed under CC0</a:t>
            </a:r>
          </a:p>
          <a:p>
            <a:r>
              <a:rPr lang="en-GB" sz="750" dirty="0"/>
              <a:t>©</a:t>
            </a:r>
            <a:r>
              <a:rPr lang="en-GB" sz="750" dirty="0">
                <a:hlinkClick r:id="rId4"/>
              </a:rPr>
              <a:t>OpenClipart-Vectors</a:t>
            </a:r>
            <a:r>
              <a:rPr lang="en-GB" sz="750" dirty="0"/>
              <a:t> licensed under CC0</a:t>
            </a:r>
            <a:br>
              <a:rPr lang="en-GB" sz="750" dirty="0"/>
            </a:br>
            <a:r>
              <a:rPr lang="en-GB" sz="750" dirty="0"/>
              <a:t>©</a:t>
            </a:r>
            <a:r>
              <a:rPr lang="en-GB" sz="1350" dirty="0">
                <a:hlinkClick r:id="rId5"/>
              </a:rPr>
              <a:t> </a:t>
            </a:r>
            <a:r>
              <a:rPr lang="en-GB" sz="788" dirty="0">
                <a:hlinkClick r:id="rId5"/>
              </a:rPr>
              <a:t>Clipart Library </a:t>
            </a:r>
            <a:r>
              <a:rPr lang="en-GB" sz="788" dirty="0"/>
              <a:t>licensed under CC0</a:t>
            </a:r>
          </a:p>
          <a:p>
            <a:endParaRPr lang="en-GB" sz="788" dirty="0"/>
          </a:p>
        </p:txBody>
      </p:sp>
      <p:grpSp>
        <p:nvGrpSpPr>
          <p:cNvPr id="8" name="Group 7">
            <a:extLst>
              <a:ext uri="{FF2B5EF4-FFF2-40B4-BE49-F238E27FC236}">
                <a16:creationId xmlns:a16="http://schemas.microsoft.com/office/drawing/2014/main" id="{78AEFF30-4257-4995-A6F1-11C38F3B645E}"/>
              </a:ext>
            </a:extLst>
          </p:cNvPr>
          <p:cNvGrpSpPr/>
          <p:nvPr/>
        </p:nvGrpSpPr>
        <p:grpSpPr>
          <a:xfrm>
            <a:off x="2339621" y="1285358"/>
            <a:ext cx="4319252" cy="3277145"/>
            <a:chOff x="2082767" y="797731"/>
            <a:chExt cx="4319252" cy="3277145"/>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767" y="797731"/>
              <a:ext cx="4319252" cy="327714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024979">
              <a:off x="3456480" y="1717884"/>
              <a:ext cx="952009" cy="91482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440488">
              <a:off x="4477870" y="1837744"/>
              <a:ext cx="797219" cy="986886"/>
            </a:xfrm>
            <a:prstGeom prst="rect">
              <a:avLst/>
            </a:prstGeom>
          </p:spPr>
        </p:pic>
      </p:grpSp>
      <p:sp>
        <p:nvSpPr>
          <p:cNvPr id="7" name="Rectangle 6">
            <a:extLst>
              <a:ext uri="{FF2B5EF4-FFF2-40B4-BE49-F238E27FC236}">
                <a16:creationId xmlns:a16="http://schemas.microsoft.com/office/drawing/2014/main" id="{A983FA1D-7204-4132-BC04-35BE7096CFD1}"/>
              </a:ext>
            </a:extLst>
          </p:cNvPr>
          <p:cNvSpPr/>
          <p:nvPr/>
        </p:nvSpPr>
        <p:spPr>
          <a:xfrm>
            <a:off x="318499" y="109687"/>
            <a:ext cx="8476179" cy="1169551"/>
          </a:xfrm>
          <a:prstGeom prst="rect">
            <a:avLst/>
          </a:prstGeom>
        </p:spPr>
        <p:txBody>
          <a:bodyPr wrap="square">
            <a:spAutoFit/>
          </a:bodyPr>
          <a:lstStyle/>
          <a:p>
            <a:r>
              <a:rPr lang="en-GB" sz="3500" dirty="0">
                <a:solidFill>
                  <a:schemeClr val="bg1"/>
                </a:solidFill>
                <a:latin typeface="NettoOT" panose="02010504010101010104" pitchFamily="50" charset="0"/>
              </a:rPr>
              <a:t>Zap and Zoom were getting really good at playing the game together. </a:t>
            </a:r>
          </a:p>
        </p:txBody>
      </p:sp>
    </p:spTree>
    <p:extLst>
      <p:ext uri="{BB962C8B-B14F-4D97-AF65-F5344CB8AC3E}">
        <p14:creationId xmlns:p14="http://schemas.microsoft.com/office/powerpoint/2010/main" val="76392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E1AB7EC5-7C1A-43F6-B035-4724FF80AE96}"/>
              </a:ext>
            </a:extLst>
          </p:cNvPr>
          <p:cNvGrpSpPr/>
          <p:nvPr/>
        </p:nvGrpSpPr>
        <p:grpSpPr>
          <a:xfrm flipH="1">
            <a:off x="-417250" y="-10474"/>
            <a:ext cx="10377899" cy="7412834"/>
            <a:chOff x="-417250" y="-10474"/>
            <a:chExt cx="10377899" cy="7412834"/>
          </a:xfrm>
        </p:grpSpPr>
        <p:grpSp>
          <p:nvGrpSpPr>
            <p:cNvPr id="57" name="Group 56">
              <a:extLst>
                <a:ext uri="{FF2B5EF4-FFF2-40B4-BE49-F238E27FC236}">
                  <a16:creationId xmlns:a16="http://schemas.microsoft.com/office/drawing/2014/main" id="{A22BE19F-DB86-4FDB-AF52-D30BC00968EF}"/>
                </a:ext>
              </a:extLst>
            </p:cNvPr>
            <p:cNvGrpSpPr/>
            <p:nvPr/>
          </p:nvGrpSpPr>
          <p:grpSpPr>
            <a:xfrm>
              <a:off x="-417250" y="-10474"/>
              <a:ext cx="10377880" cy="1482576"/>
              <a:chOff x="0" y="-5"/>
              <a:chExt cx="10377880" cy="1482576"/>
            </a:xfrm>
          </p:grpSpPr>
          <p:pic>
            <p:nvPicPr>
              <p:cNvPr id="90" name="Picture 89">
                <a:extLst>
                  <a:ext uri="{FF2B5EF4-FFF2-40B4-BE49-F238E27FC236}">
                    <a16:creationId xmlns:a16="http://schemas.microsoft.com/office/drawing/2014/main" id="{91EEBF01-7E4F-4254-88FF-496AD02C057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1" name="Picture 90">
                <a:extLst>
                  <a:ext uri="{FF2B5EF4-FFF2-40B4-BE49-F238E27FC236}">
                    <a16:creationId xmlns:a16="http://schemas.microsoft.com/office/drawing/2014/main" id="{94E3E2AB-AFD8-4C91-BC4C-D89B16B467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92" name="Picture 91">
                <a:extLst>
                  <a:ext uri="{FF2B5EF4-FFF2-40B4-BE49-F238E27FC236}">
                    <a16:creationId xmlns:a16="http://schemas.microsoft.com/office/drawing/2014/main" id="{75CB9E0C-B597-4867-A322-D6D04380B7A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3" name="Picture 92">
                <a:extLst>
                  <a:ext uri="{FF2B5EF4-FFF2-40B4-BE49-F238E27FC236}">
                    <a16:creationId xmlns:a16="http://schemas.microsoft.com/office/drawing/2014/main" id="{0C67C9B9-AF01-4B11-966E-9A14BB821F8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4" name="Picture 93">
                <a:extLst>
                  <a:ext uri="{FF2B5EF4-FFF2-40B4-BE49-F238E27FC236}">
                    <a16:creationId xmlns:a16="http://schemas.microsoft.com/office/drawing/2014/main" id="{B6E03FB3-115A-4E43-AAC7-33167A59662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5" name="Picture 94">
                <a:extLst>
                  <a:ext uri="{FF2B5EF4-FFF2-40B4-BE49-F238E27FC236}">
                    <a16:creationId xmlns:a16="http://schemas.microsoft.com/office/drawing/2014/main" id="{DC4FBF4F-16E3-487B-BD01-D6B2DFBFB99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6" name="Picture 95">
                <a:extLst>
                  <a:ext uri="{FF2B5EF4-FFF2-40B4-BE49-F238E27FC236}">
                    <a16:creationId xmlns:a16="http://schemas.microsoft.com/office/drawing/2014/main" id="{8DB83279-85E5-40D0-A51A-226215A2F11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8" name="Group 57">
              <a:extLst>
                <a:ext uri="{FF2B5EF4-FFF2-40B4-BE49-F238E27FC236}">
                  <a16:creationId xmlns:a16="http://schemas.microsoft.com/office/drawing/2014/main" id="{1E3D10E6-5A45-410C-B563-00FC4FA2AFB7}"/>
                </a:ext>
              </a:extLst>
            </p:cNvPr>
            <p:cNvGrpSpPr/>
            <p:nvPr/>
          </p:nvGrpSpPr>
          <p:grpSpPr>
            <a:xfrm>
              <a:off x="-417250" y="1472097"/>
              <a:ext cx="10377880" cy="1482576"/>
              <a:chOff x="0" y="-5"/>
              <a:chExt cx="10377880" cy="1482576"/>
            </a:xfrm>
          </p:grpSpPr>
          <p:pic>
            <p:nvPicPr>
              <p:cNvPr id="83" name="Picture 82">
                <a:extLst>
                  <a:ext uri="{FF2B5EF4-FFF2-40B4-BE49-F238E27FC236}">
                    <a16:creationId xmlns:a16="http://schemas.microsoft.com/office/drawing/2014/main" id="{4659652E-BD33-47CE-9E85-CC4555B9273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4" name="Picture 83">
                <a:extLst>
                  <a:ext uri="{FF2B5EF4-FFF2-40B4-BE49-F238E27FC236}">
                    <a16:creationId xmlns:a16="http://schemas.microsoft.com/office/drawing/2014/main" id="{BF5EE35C-32BC-4C54-97E8-FCB0B887468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5" name="Picture 84">
                <a:extLst>
                  <a:ext uri="{FF2B5EF4-FFF2-40B4-BE49-F238E27FC236}">
                    <a16:creationId xmlns:a16="http://schemas.microsoft.com/office/drawing/2014/main" id="{1E3D3E38-4736-4F7F-8251-18BFB81C297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6" name="Picture 85">
                <a:extLst>
                  <a:ext uri="{FF2B5EF4-FFF2-40B4-BE49-F238E27FC236}">
                    <a16:creationId xmlns:a16="http://schemas.microsoft.com/office/drawing/2014/main" id="{B6CF3A4D-F816-4C66-A802-4570040B88A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7" name="Picture 86">
                <a:extLst>
                  <a:ext uri="{FF2B5EF4-FFF2-40B4-BE49-F238E27FC236}">
                    <a16:creationId xmlns:a16="http://schemas.microsoft.com/office/drawing/2014/main" id="{1A1552A6-B0DA-4EA2-8AA7-EB1BECAA228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8" name="Picture 87">
                <a:extLst>
                  <a:ext uri="{FF2B5EF4-FFF2-40B4-BE49-F238E27FC236}">
                    <a16:creationId xmlns:a16="http://schemas.microsoft.com/office/drawing/2014/main" id="{16617637-6EB2-4F87-8807-F3B3EF9DD8D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9" name="Picture 88">
                <a:extLst>
                  <a:ext uri="{FF2B5EF4-FFF2-40B4-BE49-F238E27FC236}">
                    <a16:creationId xmlns:a16="http://schemas.microsoft.com/office/drawing/2014/main" id="{4161B84E-2533-4CFD-A06F-E08A00F6F68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9" name="Group 58">
              <a:extLst>
                <a:ext uri="{FF2B5EF4-FFF2-40B4-BE49-F238E27FC236}">
                  <a16:creationId xmlns:a16="http://schemas.microsoft.com/office/drawing/2014/main" id="{E2B054E6-6596-43A2-9CCD-8886412C5557}"/>
                </a:ext>
              </a:extLst>
            </p:cNvPr>
            <p:cNvGrpSpPr/>
            <p:nvPr/>
          </p:nvGrpSpPr>
          <p:grpSpPr>
            <a:xfrm>
              <a:off x="-417250" y="2954664"/>
              <a:ext cx="10377880" cy="1482576"/>
              <a:chOff x="0" y="-5"/>
              <a:chExt cx="10377880" cy="1482576"/>
            </a:xfrm>
          </p:grpSpPr>
          <p:pic>
            <p:nvPicPr>
              <p:cNvPr id="76" name="Picture 75">
                <a:extLst>
                  <a:ext uri="{FF2B5EF4-FFF2-40B4-BE49-F238E27FC236}">
                    <a16:creationId xmlns:a16="http://schemas.microsoft.com/office/drawing/2014/main" id="{5C766C88-7C26-4E53-8F5C-A0466CF0D86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7" name="Picture 76">
                <a:extLst>
                  <a:ext uri="{FF2B5EF4-FFF2-40B4-BE49-F238E27FC236}">
                    <a16:creationId xmlns:a16="http://schemas.microsoft.com/office/drawing/2014/main" id="{84AC568E-F2F5-46AD-A10E-4296DF655B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8" name="Picture 77">
                <a:extLst>
                  <a:ext uri="{FF2B5EF4-FFF2-40B4-BE49-F238E27FC236}">
                    <a16:creationId xmlns:a16="http://schemas.microsoft.com/office/drawing/2014/main" id="{C21C818D-165D-49B5-A392-7D7CBB03927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9" name="Picture 78">
                <a:extLst>
                  <a:ext uri="{FF2B5EF4-FFF2-40B4-BE49-F238E27FC236}">
                    <a16:creationId xmlns:a16="http://schemas.microsoft.com/office/drawing/2014/main" id="{36FC277C-E78B-42ED-9D71-E9D9A1738DC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0" name="Picture 79">
                <a:extLst>
                  <a:ext uri="{FF2B5EF4-FFF2-40B4-BE49-F238E27FC236}">
                    <a16:creationId xmlns:a16="http://schemas.microsoft.com/office/drawing/2014/main" id="{9B2D49D5-ED89-4EF1-8B04-F76A2F43DF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1" name="Picture 80">
                <a:extLst>
                  <a:ext uri="{FF2B5EF4-FFF2-40B4-BE49-F238E27FC236}">
                    <a16:creationId xmlns:a16="http://schemas.microsoft.com/office/drawing/2014/main" id="{6EF188AE-A45F-4529-B1CE-40EAD23C7A8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2" name="Picture 81">
                <a:extLst>
                  <a:ext uri="{FF2B5EF4-FFF2-40B4-BE49-F238E27FC236}">
                    <a16:creationId xmlns:a16="http://schemas.microsoft.com/office/drawing/2014/main" id="{1589C5BF-EE3E-48A6-B6F4-D2F35C79D7A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0" name="Group 59">
              <a:extLst>
                <a:ext uri="{FF2B5EF4-FFF2-40B4-BE49-F238E27FC236}">
                  <a16:creationId xmlns:a16="http://schemas.microsoft.com/office/drawing/2014/main" id="{3F75CABE-E6B8-4B07-83EC-42E637199FEF}"/>
                </a:ext>
              </a:extLst>
            </p:cNvPr>
            <p:cNvGrpSpPr/>
            <p:nvPr/>
          </p:nvGrpSpPr>
          <p:grpSpPr>
            <a:xfrm>
              <a:off x="-417231" y="4437221"/>
              <a:ext cx="10377880" cy="1482576"/>
              <a:chOff x="0" y="-5"/>
              <a:chExt cx="10377880" cy="1482576"/>
            </a:xfrm>
          </p:grpSpPr>
          <p:pic>
            <p:nvPicPr>
              <p:cNvPr id="69" name="Picture 68">
                <a:extLst>
                  <a:ext uri="{FF2B5EF4-FFF2-40B4-BE49-F238E27FC236}">
                    <a16:creationId xmlns:a16="http://schemas.microsoft.com/office/drawing/2014/main" id="{B11C5043-0EFA-405C-8F3D-51D7900783B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0" name="Picture 69">
                <a:extLst>
                  <a:ext uri="{FF2B5EF4-FFF2-40B4-BE49-F238E27FC236}">
                    <a16:creationId xmlns:a16="http://schemas.microsoft.com/office/drawing/2014/main" id="{8316C0A2-7F7F-4EA2-A32B-02346EE0BE0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1" name="Picture 70">
                <a:extLst>
                  <a:ext uri="{FF2B5EF4-FFF2-40B4-BE49-F238E27FC236}">
                    <a16:creationId xmlns:a16="http://schemas.microsoft.com/office/drawing/2014/main" id="{A5E5BE8F-792A-4180-92D3-10C65200BA7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2" name="Picture 71">
                <a:extLst>
                  <a:ext uri="{FF2B5EF4-FFF2-40B4-BE49-F238E27FC236}">
                    <a16:creationId xmlns:a16="http://schemas.microsoft.com/office/drawing/2014/main" id="{9E740B96-C001-4BC6-AA5E-DD6BF613E45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3" name="Picture 72">
                <a:extLst>
                  <a:ext uri="{FF2B5EF4-FFF2-40B4-BE49-F238E27FC236}">
                    <a16:creationId xmlns:a16="http://schemas.microsoft.com/office/drawing/2014/main" id="{6FE5B4AD-B551-4C47-95A2-0C220E30D0F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4" name="Picture 73">
                <a:extLst>
                  <a:ext uri="{FF2B5EF4-FFF2-40B4-BE49-F238E27FC236}">
                    <a16:creationId xmlns:a16="http://schemas.microsoft.com/office/drawing/2014/main" id="{6B40DD5E-20CE-4DE5-9B01-F42A95C85DE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5" name="Picture 74">
                <a:extLst>
                  <a:ext uri="{FF2B5EF4-FFF2-40B4-BE49-F238E27FC236}">
                    <a16:creationId xmlns:a16="http://schemas.microsoft.com/office/drawing/2014/main" id="{E6F30A50-87E1-4345-8947-A4CDAEEB483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1" name="Group 60">
              <a:extLst>
                <a:ext uri="{FF2B5EF4-FFF2-40B4-BE49-F238E27FC236}">
                  <a16:creationId xmlns:a16="http://schemas.microsoft.com/office/drawing/2014/main" id="{6A4C4023-53F3-46CC-9556-5A50B0B4951B}"/>
                </a:ext>
              </a:extLst>
            </p:cNvPr>
            <p:cNvGrpSpPr/>
            <p:nvPr/>
          </p:nvGrpSpPr>
          <p:grpSpPr>
            <a:xfrm>
              <a:off x="-417231" y="5919784"/>
              <a:ext cx="10377880" cy="1482576"/>
              <a:chOff x="0" y="-5"/>
              <a:chExt cx="10377880" cy="1482576"/>
            </a:xfrm>
          </p:grpSpPr>
          <p:pic>
            <p:nvPicPr>
              <p:cNvPr id="62" name="Picture 61">
                <a:extLst>
                  <a:ext uri="{FF2B5EF4-FFF2-40B4-BE49-F238E27FC236}">
                    <a16:creationId xmlns:a16="http://schemas.microsoft.com/office/drawing/2014/main" id="{4995724E-1EB5-4222-91EA-F0F697F740E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3" name="Picture 62">
                <a:extLst>
                  <a:ext uri="{FF2B5EF4-FFF2-40B4-BE49-F238E27FC236}">
                    <a16:creationId xmlns:a16="http://schemas.microsoft.com/office/drawing/2014/main" id="{1227D988-AB2E-4D4E-A4E1-415EF5018F4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4" name="Picture 63">
                <a:extLst>
                  <a:ext uri="{FF2B5EF4-FFF2-40B4-BE49-F238E27FC236}">
                    <a16:creationId xmlns:a16="http://schemas.microsoft.com/office/drawing/2014/main" id="{2B5C737F-47C9-459D-AC20-A087C83F91F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5" name="Picture 64">
                <a:extLst>
                  <a:ext uri="{FF2B5EF4-FFF2-40B4-BE49-F238E27FC236}">
                    <a16:creationId xmlns:a16="http://schemas.microsoft.com/office/drawing/2014/main" id="{B19A6E27-B36A-4ED3-8A1C-40344788E98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6" name="Picture 65">
                <a:extLst>
                  <a:ext uri="{FF2B5EF4-FFF2-40B4-BE49-F238E27FC236}">
                    <a16:creationId xmlns:a16="http://schemas.microsoft.com/office/drawing/2014/main" id="{953E104E-6A56-4104-ACF1-5BE704A2988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7" name="Picture 66">
                <a:extLst>
                  <a:ext uri="{FF2B5EF4-FFF2-40B4-BE49-F238E27FC236}">
                    <a16:creationId xmlns:a16="http://schemas.microsoft.com/office/drawing/2014/main" id="{31D07E98-9ED3-498A-9C81-3357DDB9DE8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8" name="Picture 67">
                <a:extLst>
                  <a:ext uri="{FF2B5EF4-FFF2-40B4-BE49-F238E27FC236}">
                    <a16:creationId xmlns:a16="http://schemas.microsoft.com/office/drawing/2014/main" id="{C49A4B64-7830-46C1-8777-CAF572CC449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319629" y="4505475"/>
            <a:ext cx="8591594" cy="2285779"/>
          </a:xfrm>
        </p:spPr>
        <p:txBody>
          <a:bodyPr>
            <a:normAutofit/>
          </a:bodyPr>
          <a:lstStyle/>
          <a:p>
            <a:pPr marL="0" indent="0">
              <a:buNone/>
            </a:pPr>
            <a:r>
              <a:rPr lang="en-GB" sz="3500" dirty="0">
                <a:latin typeface="NettoOT" panose="02010504010101010104" pitchFamily="50" charset="0"/>
              </a:rPr>
              <a:t>The message said “</a:t>
            </a:r>
            <a:r>
              <a:rPr lang="en-GB" sz="3500" dirty="0">
                <a:solidFill>
                  <a:srgbClr val="C00000"/>
                </a:solidFill>
                <a:latin typeface="NettoOT" panose="02010504010101010104" pitchFamily="50" charset="0"/>
              </a:rPr>
              <a:t>Well done! For an extra 10 points, enter full name here:</a:t>
            </a:r>
            <a:r>
              <a:rPr lang="en-GB" sz="3500" dirty="0">
                <a:latin typeface="NettoOT" panose="02010504010101010104" pitchFamily="50" charset="0"/>
              </a:rPr>
              <a:t>”</a:t>
            </a:r>
          </a:p>
          <a:p>
            <a:pPr marL="0" indent="0">
              <a:buNone/>
            </a:pPr>
            <a:r>
              <a:rPr lang="en-GB" sz="3500" dirty="0">
                <a:solidFill>
                  <a:schemeClr val="bg1"/>
                </a:solidFill>
                <a:latin typeface="NettoOT" panose="02010504010101010104" pitchFamily="50" charset="0"/>
              </a:rPr>
              <a:t> </a:t>
            </a:r>
            <a:r>
              <a:rPr lang="en-GB" sz="3500" dirty="0">
                <a:latin typeface="NettoOT" panose="02010504010101010104" pitchFamily="50" charset="0"/>
              </a:rPr>
              <a:t>There was a tick and a cross next to the question.</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25971">
            <a:off x="1516508" y="2830971"/>
            <a:ext cx="1083789" cy="134163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112" y="2317927"/>
            <a:ext cx="762000" cy="762000"/>
          </a:xfrm>
          <a:prstGeom prst="rect">
            <a:avLst/>
          </a:prstGeom>
        </p:spPr>
      </p:pic>
      <p:sp>
        <p:nvSpPr>
          <p:cNvPr id="5" name="TextBox 4"/>
          <p:cNvSpPr txBox="1"/>
          <p:nvPr/>
        </p:nvSpPr>
        <p:spPr>
          <a:xfrm>
            <a:off x="7212152" y="6465418"/>
            <a:ext cx="2125133" cy="571503"/>
          </a:xfrm>
          <a:prstGeom prst="rect">
            <a:avLst/>
          </a:prstGeom>
          <a:noFill/>
        </p:spPr>
        <p:txBody>
          <a:bodyPr wrap="square" rtlCol="0">
            <a:spAutoFit/>
          </a:bodyPr>
          <a:lstStyle/>
          <a:p>
            <a:r>
              <a:rPr lang="en-GB" sz="750" dirty="0"/>
              <a:t>©</a:t>
            </a:r>
            <a:r>
              <a:rPr lang="en-GB" sz="750" dirty="0">
                <a:hlinkClick r:id="rId5"/>
              </a:rPr>
              <a:t>OpenClipart-Vectors</a:t>
            </a:r>
            <a:r>
              <a:rPr lang="en-GB" sz="750" dirty="0"/>
              <a:t> licensed under CC0</a:t>
            </a:r>
          </a:p>
          <a:p>
            <a:r>
              <a:rPr lang="en-GB" sz="750" dirty="0"/>
              <a:t>©</a:t>
            </a:r>
            <a:r>
              <a:rPr lang="en-GB" sz="788" u="sng" dirty="0">
                <a:hlinkClick r:id="rId6"/>
              </a:rPr>
              <a:t>svgsilh.com</a:t>
            </a:r>
            <a:r>
              <a:rPr lang="en-GB" sz="788" u="sng" dirty="0"/>
              <a:t> </a:t>
            </a:r>
            <a:r>
              <a:rPr lang="en-GB" sz="788" dirty="0"/>
              <a:t>licensed under CC0</a:t>
            </a:r>
          </a:p>
          <a:p>
            <a:endParaRPr lang="en-GB" sz="788" dirty="0"/>
          </a:p>
          <a:p>
            <a:endParaRPr lang="en-GB" sz="788" dirty="0"/>
          </a:p>
        </p:txBody>
      </p:sp>
      <p:grpSp>
        <p:nvGrpSpPr>
          <p:cNvPr id="10" name="Group 9">
            <a:extLst>
              <a:ext uri="{FF2B5EF4-FFF2-40B4-BE49-F238E27FC236}">
                <a16:creationId xmlns:a16="http://schemas.microsoft.com/office/drawing/2014/main" id="{B4E7F66C-5D15-4FC5-ABCF-F6D9928DCC8A}"/>
              </a:ext>
            </a:extLst>
          </p:cNvPr>
          <p:cNvGrpSpPr/>
          <p:nvPr/>
        </p:nvGrpSpPr>
        <p:grpSpPr>
          <a:xfrm>
            <a:off x="4615426" y="1068525"/>
            <a:ext cx="3166533" cy="3029257"/>
            <a:chOff x="3801534" y="1100359"/>
            <a:chExt cx="3166533" cy="3029257"/>
          </a:xfrm>
        </p:grpSpPr>
        <p:sp>
          <p:nvSpPr>
            <p:cNvPr id="6" name="7-Point Star 5"/>
            <p:cNvSpPr/>
            <p:nvPr/>
          </p:nvSpPr>
          <p:spPr>
            <a:xfrm>
              <a:off x="3801534" y="1100359"/>
              <a:ext cx="3166533" cy="3029257"/>
            </a:xfrm>
            <a:prstGeom prst="star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n w="12700" cmpd="sng">
                    <a:solidFill>
                      <a:schemeClr val="accent4"/>
                    </a:solidFill>
                    <a:prstDash val="solid"/>
                  </a:ln>
                  <a:solidFill>
                    <a:srgbClr val="FFFF00"/>
                  </a:solidFill>
                  <a:latin typeface="NettoOT" panose="02010504010101010104" pitchFamily="50" charset="0"/>
                </a:rPr>
                <a:t>Well done!</a:t>
              </a:r>
            </a:p>
            <a:p>
              <a:pPr algn="ctr"/>
              <a:r>
                <a:rPr lang="en-GB" sz="1600" b="1" dirty="0">
                  <a:ln w="12700" cmpd="sng">
                    <a:solidFill>
                      <a:schemeClr val="accent4"/>
                    </a:solidFill>
                    <a:prstDash val="solid"/>
                  </a:ln>
                  <a:solidFill>
                    <a:srgbClr val="FFFF00"/>
                  </a:solidFill>
                  <a:latin typeface="NettoOT" panose="02010504010101010104" pitchFamily="50" charset="0"/>
                </a:rPr>
                <a:t>For an extra 10 points, enter full name here:</a:t>
              </a:r>
            </a:p>
            <a:p>
              <a:pPr algn="ctr"/>
              <a:endParaRPr lang="en-GB" sz="1350" dirty="0"/>
            </a:p>
          </p:txBody>
        </p:sp>
        <p:sp>
          <p:nvSpPr>
            <p:cNvPr id="7" name="Rounded Rectangle 6"/>
            <p:cNvSpPr/>
            <p:nvPr/>
          </p:nvSpPr>
          <p:spPr>
            <a:xfrm>
              <a:off x="4597400" y="2966819"/>
              <a:ext cx="1574800" cy="2921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9" name="Straight Connector 8"/>
            <p:cNvCxnSpPr/>
            <p:nvPr/>
          </p:nvCxnSpPr>
          <p:spPr>
            <a:xfrm>
              <a:off x="4696671" y="3022861"/>
              <a:ext cx="4234" cy="17780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Half Frame 7"/>
            <p:cNvSpPr/>
            <p:nvPr/>
          </p:nvSpPr>
          <p:spPr>
            <a:xfrm rot="13221545">
              <a:off x="5724835" y="3334269"/>
              <a:ext cx="115055" cy="281797"/>
            </a:xfrm>
            <a:prstGeom prst="halfFrame">
              <a:avLst/>
            </a:prstGeom>
            <a:solidFill>
              <a:srgbClr val="FF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TextBox 10"/>
            <p:cNvSpPr txBox="1"/>
            <p:nvPr/>
          </p:nvSpPr>
          <p:spPr>
            <a:xfrm>
              <a:off x="4913924" y="3258919"/>
              <a:ext cx="343364" cy="507831"/>
            </a:xfrm>
            <a:prstGeom prst="rect">
              <a:avLst/>
            </a:prstGeom>
            <a:noFill/>
          </p:spPr>
          <p:txBody>
            <a:bodyPr wrap="none" rtlCol="0">
              <a:spAutoFit/>
            </a:bodyPr>
            <a:lstStyle/>
            <a:p>
              <a:r>
                <a:rPr lang="en-GB" sz="2700" b="1" dirty="0">
                  <a:ln w="12700" cmpd="sng">
                    <a:solidFill>
                      <a:schemeClr val="accent4"/>
                    </a:solidFill>
                    <a:prstDash val="solid"/>
                  </a:ln>
                  <a:solidFill>
                    <a:srgbClr val="FFBA08"/>
                  </a:solidFill>
                </a:rPr>
                <a:t>x</a:t>
              </a:r>
            </a:p>
          </p:txBody>
        </p:sp>
      </p:grpSp>
      <p:sp>
        <p:nvSpPr>
          <p:cNvPr id="12" name="Rectangle 11">
            <a:extLst>
              <a:ext uri="{FF2B5EF4-FFF2-40B4-BE49-F238E27FC236}">
                <a16:creationId xmlns:a16="http://schemas.microsoft.com/office/drawing/2014/main" id="{7052CA17-AF8C-4CE4-A106-7DC07D95019E}"/>
              </a:ext>
            </a:extLst>
          </p:cNvPr>
          <p:cNvSpPr/>
          <p:nvPr/>
        </p:nvSpPr>
        <p:spPr>
          <a:xfrm>
            <a:off x="178404" y="208189"/>
            <a:ext cx="8965596" cy="1077218"/>
          </a:xfrm>
          <a:prstGeom prst="rect">
            <a:avLst/>
          </a:prstGeom>
        </p:spPr>
        <p:txBody>
          <a:bodyPr wrap="square">
            <a:spAutoFit/>
          </a:bodyPr>
          <a:lstStyle/>
          <a:p>
            <a:r>
              <a:rPr lang="en-GB" sz="3200" dirty="0">
                <a:latin typeface="NettoOT" panose="02010504010101010104" pitchFamily="50" charset="0"/>
              </a:rPr>
              <a:t>Zap picked up a bright red space rock, and a message appeared on the screen. </a:t>
            </a:r>
          </a:p>
        </p:txBody>
      </p:sp>
    </p:spTree>
    <p:extLst>
      <p:ext uri="{BB962C8B-B14F-4D97-AF65-F5344CB8AC3E}">
        <p14:creationId xmlns:p14="http://schemas.microsoft.com/office/powerpoint/2010/main" val="213239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5FC63711-9DFB-4CEA-8226-33C8CBCF0973}"/>
              </a:ext>
            </a:extLst>
          </p:cNvPr>
          <p:cNvGrpSpPr/>
          <p:nvPr/>
        </p:nvGrpSpPr>
        <p:grpSpPr>
          <a:xfrm flipH="1">
            <a:off x="-417250" y="-10474"/>
            <a:ext cx="10377899" cy="7412834"/>
            <a:chOff x="-417250" y="-10474"/>
            <a:chExt cx="10377899" cy="7412834"/>
          </a:xfrm>
        </p:grpSpPr>
        <p:grpSp>
          <p:nvGrpSpPr>
            <p:cNvPr id="118" name="Group 117">
              <a:extLst>
                <a:ext uri="{FF2B5EF4-FFF2-40B4-BE49-F238E27FC236}">
                  <a16:creationId xmlns:a16="http://schemas.microsoft.com/office/drawing/2014/main" id="{CF94A98C-9780-4718-A2B3-26E6229479DE}"/>
                </a:ext>
              </a:extLst>
            </p:cNvPr>
            <p:cNvGrpSpPr/>
            <p:nvPr/>
          </p:nvGrpSpPr>
          <p:grpSpPr>
            <a:xfrm>
              <a:off x="-417250" y="-10474"/>
              <a:ext cx="10377880" cy="1482576"/>
              <a:chOff x="0" y="-5"/>
              <a:chExt cx="10377880" cy="1482576"/>
            </a:xfrm>
          </p:grpSpPr>
          <p:pic>
            <p:nvPicPr>
              <p:cNvPr id="151" name="Picture 150">
                <a:extLst>
                  <a:ext uri="{FF2B5EF4-FFF2-40B4-BE49-F238E27FC236}">
                    <a16:creationId xmlns:a16="http://schemas.microsoft.com/office/drawing/2014/main" id="{28EBD6AD-FED1-4F3D-8E93-E6D1959B2C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52" name="Picture 151">
                <a:extLst>
                  <a:ext uri="{FF2B5EF4-FFF2-40B4-BE49-F238E27FC236}">
                    <a16:creationId xmlns:a16="http://schemas.microsoft.com/office/drawing/2014/main" id="{8D898174-5712-455D-AC54-26684408726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53" name="Picture 152">
                <a:extLst>
                  <a:ext uri="{FF2B5EF4-FFF2-40B4-BE49-F238E27FC236}">
                    <a16:creationId xmlns:a16="http://schemas.microsoft.com/office/drawing/2014/main" id="{10CF4D3B-7D78-4097-9367-3DE6C9A269F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54" name="Picture 153">
                <a:extLst>
                  <a:ext uri="{FF2B5EF4-FFF2-40B4-BE49-F238E27FC236}">
                    <a16:creationId xmlns:a16="http://schemas.microsoft.com/office/drawing/2014/main" id="{6F3DEF59-E746-4BB7-985F-CB1168EAA91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55" name="Picture 154">
                <a:extLst>
                  <a:ext uri="{FF2B5EF4-FFF2-40B4-BE49-F238E27FC236}">
                    <a16:creationId xmlns:a16="http://schemas.microsoft.com/office/drawing/2014/main" id="{960B2FA1-0218-4C8C-A7CA-5B901EFE2E1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56" name="Picture 155">
                <a:extLst>
                  <a:ext uri="{FF2B5EF4-FFF2-40B4-BE49-F238E27FC236}">
                    <a16:creationId xmlns:a16="http://schemas.microsoft.com/office/drawing/2014/main" id="{C7250851-5BB1-456D-9BFF-889F3A7C8E6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7" name="Picture 156">
                <a:extLst>
                  <a:ext uri="{FF2B5EF4-FFF2-40B4-BE49-F238E27FC236}">
                    <a16:creationId xmlns:a16="http://schemas.microsoft.com/office/drawing/2014/main" id="{B58E4BFE-DE2D-4698-A551-325A11DA48A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9" name="Group 118">
              <a:extLst>
                <a:ext uri="{FF2B5EF4-FFF2-40B4-BE49-F238E27FC236}">
                  <a16:creationId xmlns:a16="http://schemas.microsoft.com/office/drawing/2014/main" id="{ECC201DC-888E-44E1-BCF9-6CBD670C4348}"/>
                </a:ext>
              </a:extLst>
            </p:cNvPr>
            <p:cNvGrpSpPr/>
            <p:nvPr/>
          </p:nvGrpSpPr>
          <p:grpSpPr>
            <a:xfrm>
              <a:off x="-417250" y="1472097"/>
              <a:ext cx="10377880" cy="1482576"/>
              <a:chOff x="0" y="-5"/>
              <a:chExt cx="10377880" cy="1482576"/>
            </a:xfrm>
          </p:grpSpPr>
          <p:pic>
            <p:nvPicPr>
              <p:cNvPr id="144" name="Picture 143">
                <a:extLst>
                  <a:ext uri="{FF2B5EF4-FFF2-40B4-BE49-F238E27FC236}">
                    <a16:creationId xmlns:a16="http://schemas.microsoft.com/office/drawing/2014/main" id="{A8C0C859-6BD4-4BB6-9A35-F48E13BCC8F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5" name="Picture 144">
                <a:extLst>
                  <a:ext uri="{FF2B5EF4-FFF2-40B4-BE49-F238E27FC236}">
                    <a16:creationId xmlns:a16="http://schemas.microsoft.com/office/drawing/2014/main" id="{C2890955-2C8E-4CAD-941D-62596DF97D5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46" name="Picture 145">
                <a:extLst>
                  <a:ext uri="{FF2B5EF4-FFF2-40B4-BE49-F238E27FC236}">
                    <a16:creationId xmlns:a16="http://schemas.microsoft.com/office/drawing/2014/main" id="{0DE9D629-FAF9-4DA4-9229-1C3EDC37A00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7" name="Picture 146">
                <a:extLst>
                  <a:ext uri="{FF2B5EF4-FFF2-40B4-BE49-F238E27FC236}">
                    <a16:creationId xmlns:a16="http://schemas.microsoft.com/office/drawing/2014/main" id="{DA2F5FC0-C145-4E49-9715-521DE9FED8C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48" name="Picture 147">
                <a:extLst>
                  <a:ext uri="{FF2B5EF4-FFF2-40B4-BE49-F238E27FC236}">
                    <a16:creationId xmlns:a16="http://schemas.microsoft.com/office/drawing/2014/main" id="{C48799DB-855C-42D1-B071-76BC80D2519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49" name="Picture 148">
                <a:extLst>
                  <a:ext uri="{FF2B5EF4-FFF2-40B4-BE49-F238E27FC236}">
                    <a16:creationId xmlns:a16="http://schemas.microsoft.com/office/drawing/2014/main" id="{FC915B3C-88B9-4D41-A875-7373189B21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0" name="Picture 149">
                <a:extLst>
                  <a:ext uri="{FF2B5EF4-FFF2-40B4-BE49-F238E27FC236}">
                    <a16:creationId xmlns:a16="http://schemas.microsoft.com/office/drawing/2014/main" id="{6D3BAC57-FEC4-4218-B2E7-059F019E54C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0" name="Group 119">
              <a:extLst>
                <a:ext uri="{FF2B5EF4-FFF2-40B4-BE49-F238E27FC236}">
                  <a16:creationId xmlns:a16="http://schemas.microsoft.com/office/drawing/2014/main" id="{C10AF24E-7DEF-4DC8-9C80-314EA773E67A}"/>
                </a:ext>
              </a:extLst>
            </p:cNvPr>
            <p:cNvGrpSpPr/>
            <p:nvPr/>
          </p:nvGrpSpPr>
          <p:grpSpPr>
            <a:xfrm>
              <a:off x="-417250" y="2954664"/>
              <a:ext cx="10377880" cy="1482576"/>
              <a:chOff x="0" y="-5"/>
              <a:chExt cx="10377880" cy="1482576"/>
            </a:xfrm>
          </p:grpSpPr>
          <p:pic>
            <p:nvPicPr>
              <p:cNvPr id="137" name="Picture 136">
                <a:extLst>
                  <a:ext uri="{FF2B5EF4-FFF2-40B4-BE49-F238E27FC236}">
                    <a16:creationId xmlns:a16="http://schemas.microsoft.com/office/drawing/2014/main" id="{0260205A-7609-4E13-BCD5-9054281EAF6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38" name="Picture 137">
                <a:extLst>
                  <a:ext uri="{FF2B5EF4-FFF2-40B4-BE49-F238E27FC236}">
                    <a16:creationId xmlns:a16="http://schemas.microsoft.com/office/drawing/2014/main" id="{8A6D0C28-1DBE-4669-9C79-6E4A5275F3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39" name="Picture 138">
                <a:extLst>
                  <a:ext uri="{FF2B5EF4-FFF2-40B4-BE49-F238E27FC236}">
                    <a16:creationId xmlns:a16="http://schemas.microsoft.com/office/drawing/2014/main" id="{29B17C1E-A53F-4C77-90EE-6D08EED830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0" name="Picture 139">
                <a:extLst>
                  <a:ext uri="{FF2B5EF4-FFF2-40B4-BE49-F238E27FC236}">
                    <a16:creationId xmlns:a16="http://schemas.microsoft.com/office/drawing/2014/main" id="{5473F39C-1317-4780-A7D9-6BEA37905C3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41" name="Picture 140">
                <a:extLst>
                  <a:ext uri="{FF2B5EF4-FFF2-40B4-BE49-F238E27FC236}">
                    <a16:creationId xmlns:a16="http://schemas.microsoft.com/office/drawing/2014/main" id="{9E5C9DF0-7DF4-49DF-8D4A-787ADB26630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42" name="Picture 141">
                <a:extLst>
                  <a:ext uri="{FF2B5EF4-FFF2-40B4-BE49-F238E27FC236}">
                    <a16:creationId xmlns:a16="http://schemas.microsoft.com/office/drawing/2014/main" id="{B38B7254-497A-4BAB-B922-7E2950A7836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43" name="Picture 142">
                <a:extLst>
                  <a:ext uri="{FF2B5EF4-FFF2-40B4-BE49-F238E27FC236}">
                    <a16:creationId xmlns:a16="http://schemas.microsoft.com/office/drawing/2014/main" id="{B50E4463-DD2D-4BE3-93E7-393639ACFF5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1" name="Group 120">
              <a:extLst>
                <a:ext uri="{FF2B5EF4-FFF2-40B4-BE49-F238E27FC236}">
                  <a16:creationId xmlns:a16="http://schemas.microsoft.com/office/drawing/2014/main" id="{087DC209-7A1E-4CA3-A5E8-B68DA8DAC121}"/>
                </a:ext>
              </a:extLst>
            </p:cNvPr>
            <p:cNvGrpSpPr/>
            <p:nvPr/>
          </p:nvGrpSpPr>
          <p:grpSpPr>
            <a:xfrm>
              <a:off x="-417231" y="4437221"/>
              <a:ext cx="10377880" cy="1482576"/>
              <a:chOff x="0" y="-5"/>
              <a:chExt cx="10377880" cy="1482576"/>
            </a:xfrm>
          </p:grpSpPr>
          <p:pic>
            <p:nvPicPr>
              <p:cNvPr id="130" name="Picture 129">
                <a:extLst>
                  <a:ext uri="{FF2B5EF4-FFF2-40B4-BE49-F238E27FC236}">
                    <a16:creationId xmlns:a16="http://schemas.microsoft.com/office/drawing/2014/main" id="{B40124ED-B180-4382-A36E-6887013E7C7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31" name="Picture 130">
                <a:extLst>
                  <a:ext uri="{FF2B5EF4-FFF2-40B4-BE49-F238E27FC236}">
                    <a16:creationId xmlns:a16="http://schemas.microsoft.com/office/drawing/2014/main" id="{65555A68-0B44-4B1D-855C-7F5061DD141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32" name="Picture 131">
                <a:extLst>
                  <a:ext uri="{FF2B5EF4-FFF2-40B4-BE49-F238E27FC236}">
                    <a16:creationId xmlns:a16="http://schemas.microsoft.com/office/drawing/2014/main" id="{05EDAFC9-67D8-463F-9295-E5472B3BC17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33" name="Picture 132">
                <a:extLst>
                  <a:ext uri="{FF2B5EF4-FFF2-40B4-BE49-F238E27FC236}">
                    <a16:creationId xmlns:a16="http://schemas.microsoft.com/office/drawing/2014/main" id="{C90ED6F5-E84D-4275-833C-AFE363F61EA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34" name="Picture 133">
                <a:extLst>
                  <a:ext uri="{FF2B5EF4-FFF2-40B4-BE49-F238E27FC236}">
                    <a16:creationId xmlns:a16="http://schemas.microsoft.com/office/drawing/2014/main" id="{D2CB281C-93C5-4D77-88D2-71D8252014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35" name="Picture 134">
                <a:extLst>
                  <a:ext uri="{FF2B5EF4-FFF2-40B4-BE49-F238E27FC236}">
                    <a16:creationId xmlns:a16="http://schemas.microsoft.com/office/drawing/2014/main" id="{9F685BCD-E592-492A-8147-93D28633602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36" name="Picture 135">
                <a:extLst>
                  <a:ext uri="{FF2B5EF4-FFF2-40B4-BE49-F238E27FC236}">
                    <a16:creationId xmlns:a16="http://schemas.microsoft.com/office/drawing/2014/main" id="{193907C2-0C6A-45BB-9E20-31291A078C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2" name="Group 121">
              <a:extLst>
                <a:ext uri="{FF2B5EF4-FFF2-40B4-BE49-F238E27FC236}">
                  <a16:creationId xmlns:a16="http://schemas.microsoft.com/office/drawing/2014/main" id="{461BCA5D-F886-45B9-BD60-20121D000D19}"/>
                </a:ext>
              </a:extLst>
            </p:cNvPr>
            <p:cNvGrpSpPr/>
            <p:nvPr/>
          </p:nvGrpSpPr>
          <p:grpSpPr>
            <a:xfrm>
              <a:off x="-417231" y="5919784"/>
              <a:ext cx="10377880" cy="1482576"/>
              <a:chOff x="0" y="-5"/>
              <a:chExt cx="10377880" cy="1482576"/>
            </a:xfrm>
          </p:grpSpPr>
          <p:pic>
            <p:nvPicPr>
              <p:cNvPr id="123" name="Picture 122">
                <a:extLst>
                  <a:ext uri="{FF2B5EF4-FFF2-40B4-BE49-F238E27FC236}">
                    <a16:creationId xmlns:a16="http://schemas.microsoft.com/office/drawing/2014/main" id="{50E57717-2946-4472-80A2-C985A61F877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24" name="Picture 123">
                <a:extLst>
                  <a:ext uri="{FF2B5EF4-FFF2-40B4-BE49-F238E27FC236}">
                    <a16:creationId xmlns:a16="http://schemas.microsoft.com/office/drawing/2014/main" id="{E5F3CAB6-B442-48E7-9A0A-143900E8B4A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25" name="Picture 124">
                <a:extLst>
                  <a:ext uri="{FF2B5EF4-FFF2-40B4-BE49-F238E27FC236}">
                    <a16:creationId xmlns:a16="http://schemas.microsoft.com/office/drawing/2014/main" id="{54756E67-C80F-4751-B5A8-E8CA1C6859A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26" name="Picture 125">
                <a:extLst>
                  <a:ext uri="{FF2B5EF4-FFF2-40B4-BE49-F238E27FC236}">
                    <a16:creationId xmlns:a16="http://schemas.microsoft.com/office/drawing/2014/main" id="{E083D0B8-C2AE-454D-BE9D-A302A5A2A19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27" name="Picture 126">
                <a:extLst>
                  <a:ext uri="{FF2B5EF4-FFF2-40B4-BE49-F238E27FC236}">
                    <a16:creationId xmlns:a16="http://schemas.microsoft.com/office/drawing/2014/main" id="{0FE99449-57C5-46FF-AC1E-43C59016BE0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28" name="Picture 127">
                <a:extLst>
                  <a:ext uri="{FF2B5EF4-FFF2-40B4-BE49-F238E27FC236}">
                    <a16:creationId xmlns:a16="http://schemas.microsoft.com/office/drawing/2014/main" id="{7D772D46-D181-4488-938F-7E4CCCC4F8F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29" name="Picture 128">
                <a:extLst>
                  <a:ext uri="{FF2B5EF4-FFF2-40B4-BE49-F238E27FC236}">
                    <a16:creationId xmlns:a16="http://schemas.microsoft.com/office/drawing/2014/main" id="{4B0DD0F0-5E3B-4D21-B11B-0ED73E5DA7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441789" y="3976099"/>
            <a:ext cx="8239874" cy="2534105"/>
          </a:xfrm>
        </p:spPr>
        <p:txBody>
          <a:bodyPr>
            <a:normAutofit fontScale="92500"/>
          </a:bodyPr>
          <a:lstStyle/>
          <a:p>
            <a:pPr marL="0" indent="0">
              <a:buNone/>
            </a:pPr>
            <a:r>
              <a:rPr lang="en-GB" sz="3200" dirty="0">
                <a:latin typeface="NettoOT" panose="02010504010101010104" pitchFamily="50" charset="0"/>
              </a:rPr>
              <a:t>Zap wasn’t sure about this question. He didn’t know if it was okay to give his real name to the game, and didn’t know if he should give his permission or not. </a:t>
            </a:r>
          </a:p>
          <a:p>
            <a:pPr marL="0" indent="0">
              <a:buNone/>
            </a:pPr>
            <a:r>
              <a:rPr lang="en-GB" sz="3200" dirty="0">
                <a:latin typeface="NettoOT" panose="02010504010101010104" pitchFamily="50" charset="0"/>
              </a:rPr>
              <a:t>“</a:t>
            </a:r>
            <a:r>
              <a:rPr lang="en-GB" sz="3200" dirty="0">
                <a:solidFill>
                  <a:srgbClr val="0194A8"/>
                </a:solidFill>
                <a:latin typeface="NettoOT" panose="02010504010101010104" pitchFamily="50" charset="0"/>
              </a:rPr>
              <a:t>I know what I’ll do,</a:t>
            </a:r>
            <a:r>
              <a:rPr lang="en-GB" sz="3200" dirty="0">
                <a:latin typeface="NettoOT" panose="02010504010101010104" pitchFamily="50" charset="0"/>
              </a:rPr>
              <a:t>” he thought, “</a:t>
            </a:r>
            <a:r>
              <a:rPr lang="en-GB" sz="3200" dirty="0">
                <a:solidFill>
                  <a:srgbClr val="0194A8"/>
                </a:solidFill>
                <a:latin typeface="NettoOT" panose="02010504010101010104" pitchFamily="50" charset="0"/>
              </a:rPr>
              <a:t>I’ll check with Dad again.</a:t>
            </a:r>
            <a:r>
              <a:rPr lang="en-GB" sz="3200" dirty="0">
                <a:latin typeface="NettoOT" panose="02010504010101010104" pitchFamily="50" charset="0"/>
              </a:rPr>
              <a:t>”</a:t>
            </a:r>
          </a:p>
          <a:p>
            <a:endParaRPr lang="en-GB" dirty="0"/>
          </a:p>
        </p:txBody>
      </p:sp>
      <p:sp>
        <p:nvSpPr>
          <p:cNvPr id="2" name="Cloud Callout 1"/>
          <p:cNvSpPr/>
          <p:nvPr/>
        </p:nvSpPr>
        <p:spPr>
          <a:xfrm>
            <a:off x="3919837" y="322460"/>
            <a:ext cx="3507245" cy="1735212"/>
          </a:xfrm>
          <a:prstGeom prst="cloudCallout">
            <a:avLst>
              <a:gd name="adj1" fmla="val -61972"/>
              <a:gd name="adj2" fmla="val 52208"/>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601" y="662341"/>
            <a:ext cx="755715" cy="10554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781" y="1791261"/>
            <a:ext cx="1285826" cy="2025809"/>
          </a:xfrm>
          <a:prstGeom prst="rect">
            <a:avLst/>
          </a:prstGeom>
        </p:spPr>
      </p:pic>
    </p:spTree>
    <p:extLst>
      <p:ext uri="{BB962C8B-B14F-4D97-AF65-F5344CB8AC3E}">
        <p14:creationId xmlns:p14="http://schemas.microsoft.com/office/powerpoint/2010/main" val="57349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DE552FE-92F2-4557-840F-C23A3AC6B355}"/>
              </a:ext>
            </a:extLst>
          </p:cNvPr>
          <p:cNvGrpSpPr/>
          <p:nvPr/>
        </p:nvGrpSpPr>
        <p:grpSpPr>
          <a:xfrm>
            <a:off x="-417250" y="-10474"/>
            <a:ext cx="10377899" cy="7412834"/>
            <a:chOff x="-417250" y="-10474"/>
            <a:chExt cx="10377899" cy="7412834"/>
          </a:xfrm>
        </p:grpSpPr>
        <p:grpSp>
          <p:nvGrpSpPr>
            <p:cNvPr id="13" name="Group 12">
              <a:extLst>
                <a:ext uri="{FF2B5EF4-FFF2-40B4-BE49-F238E27FC236}">
                  <a16:creationId xmlns:a16="http://schemas.microsoft.com/office/drawing/2014/main" id="{44246117-545D-4DB7-A027-2F6F93D0DB96}"/>
                </a:ext>
              </a:extLst>
            </p:cNvPr>
            <p:cNvGrpSpPr/>
            <p:nvPr/>
          </p:nvGrpSpPr>
          <p:grpSpPr>
            <a:xfrm>
              <a:off x="-417250" y="-10474"/>
              <a:ext cx="10377880" cy="1482576"/>
              <a:chOff x="0" y="-5"/>
              <a:chExt cx="10377880" cy="1482576"/>
            </a:xfrm>
          </p:grpSpPr>
          <p:pic>
            <p:nvPicPr>
              <p:cNvPr id="46" name="Picture 45">
                <a:extLst>
                  <a:ext uri="{FF2B5EF4-FFF2-40B4-BE49-F238E27FC236}">
                    <a16:creationId xmlns:a16="http://schemas.microsoft.com/office/drawing/2014/main" id="{20BC81D8-145D-4A9F-BB51-C56DAB0DC1D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7" name="Picture 46">
                <a:extLst>
                  <a:ext uri="{FF2B5EF4-FFF2-40B4-BE49-F238E27FC236}">
                    <a16:creationId xmlns:a16="http://schemas.microsoft.com/office/drawing/2014/main" id="{C638B19A-28C9-4589-8434-F2EDD4672A5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8" name="Picture 47">
                <a:extLst>
                  <a:ext uri="{FF2B5EF4-FFF2-40B4-BE49-F238E27FC236}">
                    <a16:creationId xmlns:a16="http://schemas.microsoft.com/office/drawing/2014/main" id="{69DF0ABD-981C-4464-A517-6F3C89EF656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9" name="Picture 48">
                <a:extLst>
                  <a:ext uri="{FF2B5EF4-FFF2-40B4-BE49-F238E27FC236}">
                    <a16:creationId xmlns:a16="http://schemas.microsoft.com/office/drawing/2014/main" id="{5AB2160A-DE7C-483B-95A0-5BC02630E0C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0" name="Picture 49">
                <a:extLst>
                  <a:ext uri="{FF2B5EF4-FFF2-40B4-BE49-F238E27FC236}">
                    <a16:creationId xmlns:a16="http://schemas.microsoft.com/office/drawing/2014/main" id="{2CB82C08-5654-48A5-AA11-844A70815EE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1" name="Picture 50">
                <a:extLst>
                  <a:ext uri="{FF2B5EF4-FFF2-40B4-BE49-F238E27FC236}">
                    <a16:creationId xmlns:a16="http://schemas.microsoft.com/office/drawing/2014/main" id="{14DABDCF-CC63-49E9-A544-62E72E0EA3A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2" name="Picture 51">
                <a:extLst>
                  <a:ext uri="{FF2B5EF4-FFF2-40B4-BE49-F238E27FC236}">
                    <a16:creationId xmlns:a16="http://schemas.microsoft.com/office/drawing/2014/main" id="{A313E0CD-A6A7-476E-AEA5-0582DF0C636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E4155013-F2C5-40F4-B4FD-98EB0C042DC6}"/>
                </a:ext>
              </a:extLst>
            </p:cNvPr>
            <p:cNvGrpSpPr/>
            <p:nvPr/>
          </p:nvGrpSpPr>
          <p:grpSpPr>
            <a:xfrm>
              <a:off x="-417250" y="1472097"/>
              <a:ext cx="10377880" cy="1482576"/>
              <a:chOff x="0" y="-5"/>
              <a:chExt cx="10377880" cy="1482576"/>
            </a:xfrm>
          </p:grpSpPr>
          <p:pic>
            <p:nvPicPr>
              <p:cNvPr id="39" name="Picture 38">
                <a:extLst>
                  <a:ext uri="{FF2B5EF4-FFF2-40B4-BE49-F238E27FC236}">
                    <a16:creationId xmlns:a16="http://schemas.microsoft.com/office/drawing/2014/main" id="{99F978CC-BA46-4132-82D9-605463E0BB7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0" name="Picture 39">
                <a:extLst>
                  <a:ext uri="{FF2B5EF4-FFF2-40B4-BE49-F238E27FC236}">
                    <a16:creationId xmlns:a16="http://schemas.microsoft.com/office/drawing/2014/main" id="{F0C5EAEE-BFC1-4DEE-8254-A7F447EDB78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1" name="Picture 40">
                <a:extLst>
                  <a:ext uri="{FF2B5EF4-FFF2-40B4-BE49-F238E27FC236}">
                    <a16:creationId xmlns:a16="http://schemas.microsoft.com/office/drawing/2014/main" id="{3818D810-E9BB-4BC4-B1FC-99E6D3EE9CB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2" name="Picture 41">
                <a:extLst>
                  <a:ext uri="{FF2B5EF4-FFF2-40B4-BE49-F238E27FC236}">
                    <a16:creationId xmlns:a16="http://schemas.microsoft.com/office/drawing/2014/main" id="{BA33EC18-6066-4E88-8511-730525DABA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3" name="Picture 42">
                <a:extLst>
                  <a:ext uri="{FF2B5EF4-FFF2-40B4-BE49-F238E27FC236}">
                    <a16:creationId xmlns:a16="http://schemas.microsoft.com/office/drawing/2014/main" id="{39F0F949-2E98-4C15-B2CA-42BF33D3C09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4" name="Picture 43">
                <a:extLst>
                  <a:ext uri="{FF2B5EF4-FFF2-40B4-BE49-F238E27FC236}">
                    <a16:creationId xmlns:a16="http://schemas.microsoft.com/office/drawing/2014/main" id="{5E425917-E302-4658-A0D2-D59C784D8E9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5" name="Picture 44">
                <a:extLst>
                  <a:ext uri="{FF2B5EF4-FFF2-40B4-BE49-F238E27FC236}">
                    <a16:creationId xmlns:a16="http://schemas.microsoft.com/office/drawing/2014/main" id="{1138D5DC-A1E7-4B03-B8A6-A39185CE895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5" name="Group 14">
              <a:extLst>
                <a:ext uri="{FF2B5EF4-FFF2-40B4-BE49-F238E27FC236}">
                  <a16:creationId xmlns:a16="http://schemas.microsoft.com/office/drawing/2014/main" id="{8B183A52-BEB1-4D03-9244-FCC5C3EAC14E}"/>
                </a:ext>
              </a:extLst>
            </p:cNvPr>
            <p:cNvGrpSpPr/>
            <p:nvPr/>
          </p:nvGrpSpPr>
          <p:grpSpPr>
            <a:xfrm>
              <a:off x="-417250" y="2954664"/>
              <a:ext cx="10377880" cy="1482576"/>
              <a:chOff x="0" y="-5"/>
              <a:chExt cx="10377880" cy="1482576"/>
            </a:xfrm>
          </p:grpSpPr>
          <p:pic>
            <p:nvPicPr>
              <p:cNvPr id="32" name="Picture 31">
                <a:extLst>
                  <a:ext uri="{FF2B5EF4-FFF2-40B4-BE49-F238E27FC236}">
                    <a16:creationId xmlns:a16="http://schemas.microsoft.com/office/drawing/2014/main" id="{E8045194-BF3C-432F-922C-369E412C36B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3" name="Picture 32">
                <a:extLst>
                  <a:ext uri="{FF2B5EF4-FFF2-40B4-BE49-F238E27FC236}">
                    <a16:creationId xmlns:a16="http://schemas.microsoft.com/office/drawing/2014/main" id="{31573021-12EF-42CF-BC3C-DCDAC000D40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4" name="Picture 33">
                <a:extLst>
                  <a:ext uri="{FF2B5EF4-FFF2-40B4-BE49-F238E27FC236}">
                    <a16:creationId xmlns:a16="http://schemas.microsoft.com/office/drawing/2014/main" id="{00F2936B-48F2-43E9-B293-D20B5011124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5" name="Picture 34">
                <a:extLst>
                  <a:ext uri="{FF2B5EF4-FFF2-40B4-BE49-F238E27FC236}">
                    <a16:creationId xmlns:a16="http://schemas.microsoft.com/office/drawing/2014/main" id="{03CA8490-5C46-4C2D-B375-A8B5DDF4D1A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6" name="Picture 35">
                <a:extLst>
                  <a:ext uri="{FF2B5EF4-FFF2-40B4-BE49-F238E27FC236}">
                    <a16:creationId xmlns:a16="http://schemas.microsoft.com/office/drawing/2014/main" id="{DA25A53A-3C33-46C3-A5C1-8D45FF2FFE7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7" name="Picture 36">
                <a:extLst>
                  <a:ext uri="{FF2B5EF4-FFF2-40B4-BE49-F238E27FC236}">
                    <a16:creationId xmlns:a16="http://schemas.microsoft.com/office/drawing/2014/main" id="{38B18D22-391F-4DB5-BD5A-9D9C014AC15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8" name="Picture 37">
                <a:extLst>
                  <a:ext uri="{FF2B5EF4-FFF2-40B4-BE49-F238E27FC236}">
                    <a16:creationId xmlns:a16="http://schemas.microsoft.com/office/drawing/2014/main" id="{1934207C-E9B8-4510-9627-D448172C0F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 name="Group 15">
              <a:extLst>
                <a:ext uri="{FF2B5EF4-FFF2-40B4-BE49-F238E27FC236}">
                  <a16:creationId xmlns:a16="http://schemas.microsoft.com/office/drawing/2014/main" id="{D29253B4-F801-49C8-BBB3-4FC47785829B}"/>
                </a:ext>
              </a:extLst>
            </p:cNvPr>
            <p:cNvGrpSpPr/>
            <p:nvPr/>
          </p:nvGrpSpPr>
          <p:grpSpPr>
            <a:xfrm>
              <a:off x="-417231" y="4437221"/>
              <a:ext cx="10377880" cy="1482576"/>
              <a:chOff x="0" y="-5"/>
              <a:chExt cx="10377880" cy="1482576"/>
            </a:xfrm>
          </p:grpSpPr>
          <p:pic>
            <p:nvPicPr>
              <p:cNvPr id="25" name="Picture 24">
                <a:extLst>
                  <a:ext uri="{FF2B5EF4-FFF2-40B4-BE49-F238E27FC236}">
                    <a16:creationId xmlns:a16="http://schemas.microsoft.com/office/drawing/2014/main" id="{1730E41B-9BF6-480A-BBBC-C5D5DFD34D8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6" name="Picture 25">
                <a:extLst>
                  <a:ext uri="{FF2B5EF4-FFF2-40B4-BE49-F238E27FC236}">
                    <a16:creationId xmlns:a16="http://schemas.microsoft.com/office/drawing/2014/main" id="{C2FEB882-ABB6-4FF4-AB4A-206587B290D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7" name="Picture 26">
                <a:extLst>
                  <a:ext uri="{FF2B5EF4-FFF2-40B4-BE49-F238E27FC236}">
                    <a16:creationId xmlns:a16="http://schemas.microsoft.com/office/drawing/2014/main" id="{3C4B821E-0139-48C3-A6D2-A86763DF253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8" name="Picture 27">
                <a:extLst>
                  <a:ext uri="{FF2B5EF4-FFF2-40B4-BE49-F238E27FC236}">
                    <a16:creationId xmlns:a16="http://schemas.microsoft.com/office/drawing/2014/main" id="{AA00DA34-7868-4ED0-AEB5-FCFFBE89524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9" name="Picture 28">
                <a:extLst>
                  <a:ext uri="{FF2B5EF4-FFF2-40B4-BE49-F238E27FC236}">
                    <a16:creationId xmlns:a16="http://schemas.microsoft.com/office/drawing/2014/main" id="{F241673C-8E23-4CEC-88D2-3B9CE7FF371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0" name="Picture 29">
                <a:extLst>
                  <a:ext uri="{FF2B5EF4-FFF2-40B4-BE49-F238E27FC236}">
                    <a16:creationId xmlns:a16="http://schemas.microsoft.com/office/drawing/2014/main" id="{7A773914-D614-474B-9E79-80214EA5AA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1" name="Picture 30">
                <a:extLst>
                  <a:ext uri="{FF2B5EF4-FFF2-40B4-BE49-F238E27FC236}">
                    <a16:creationId xmlns:a16="http://schemas.microsoft.com/office/drawing/2014/main" id="{8CBF1F21-1472-4BF1-BB5B-4702ADDD4DC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7" name="Group 16">
              <a:extLst>
                <a:ext uri="{FF2B5EF4-FFF2-40B4-BE49-F238E27FC236}">
                  <a16:creationId xmlns:a16="http://schemas.microsoft.com/office/drawing/2014/main" id="{E75409D7-E44E-4D0C-B792-C8C7731E655A}"/>
                </a:ext>
              </a:extLst>
            </p:cNvPr>
            <p:cNvGrpSpPr/>
            <p:nvPr/>
          </p:nvGrpSpPr>
          <p:grpSpPr>
            <a:xfrm>
              <a:off x="-417231" y="5919784"/>
              <a:ext cx="10377880" cy="1482576"/>
              <a:chOff x="0" y="-5"/>
              <a:chExt cx="10377880" cy="1482576"/>
            </a:xfrm>
          </p:grpSpPr>
          <p:pic>
            <p:nvPicPr>
              <p:cNvPr id="18" name="Picture 17">
                <a:extLst>
                  <a:ext uri="{FF2B5EF4-FFF2-40B4-BE49-F238E27FC236}">
                    <a16:creationId xmlns:a16="http://schemas.microsoft.com/office/drawing/2014/main" id="{04BB7D1A-B931-49EC-9282-215FACBC184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9" name="Picture 18">
                <a:extLst>
                  <a:ext uri="{FF2B5EF4-FFF2-40B4-BE49-F238E27FC236}">
                    <a16:creationId xmlns:a16="http://schemas.microsoft.com/office/drawing/2014/main" id="{88BDC043-7E82-4377-9F16-C31472175D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0" name="Picture 19">
                <a:extLst>
                  <a:ext uri="{FF2B5EF4-FFF2-40B4-BE49-F238E27FC236}">
                    <a16:creationId xmlns:a16="http://schemas.microsoft.com/office/drawing/2014/main" id="{BC5D4827-26B5-4DD4-830B-418E5C86401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1" name="Picture 20">
                <a:extLst>
                  <a:ext uri="{FF2B5EF4-FFF2-40B4-BE49-F238E27FC236}">
                    <a16:creationId xmlns:a16="http://schemas.microsoft.com/office/drawing/2014/main" id="{C21D7421-AD6A-4EDD-B604-8C80D9B117B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2" name="Picture 21">
                <a:extLst>
                  <a:ext uri="{FF2B5EF4-FFF2-40B4-BE49-F238E27FC236}">
                    <a16:creationId xmlns:a16="http://schemas.microsoft.com/office/drawing/2014/main" id="{719D8DBD-2D38-4184-8487-3E35F3FAE33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3" name="Picture 22">
                <a:extLst>
                  <a:ext uri="{FF2B5EF4-FFF2-40B4-BE49-F238E27FC236}">
                    <a16:creationId xmlns:a16="http://schemas.microsoft.com/office/drawing/2014/main" id="{F041A53B-272E-4D7A-9317-2CDCD58D2B6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4" name="Picture 23">
                <a:extLst>
                  <a:ext uri="{FF2B5EF4-FFF2-40B4-BE49-F238E27FC236}">
                    <a16:creationId xmlns:a16="http://schemas.microsoft.com/office/drawing/2014/main" id="{06EA19C5-9262-43B0-820C-DEFD84548F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413502" y="3805243"/>
            <a:ext cx="4730233" cy="1953985"/>
          </a:xfrm>
        </p:spPr>
        <p:txBody>
          <a:bodyPr>
            <a:normAutofit/>
          </a:bodyPr>
          <a:lstStyle/>
          <a:p>
            <a:pPr marL="0" indent="0">
              <a:buNone/>
            </a:pPr>
            <a:r>
              <a:rPr lang="en-GB" sz="3200" dirty="0">
                <a:ln w="0"/>
                <a:latin typeface="NettoOT" panose="02010504010101010104" pitchFamily="50" charset="0"/>
              </a:rPr>
              <a:t>Zap asked Zoom if they could pause the game so he could check with his dad first.</a:t>
            </a:r>
            <a:endParaRPr lang="en-GB" dirty="0">
              <a:ln w="0"/>
              <a:solidFill>
                <a:schemeClr val="accent1"/>
              </a:solidFill>
              <a:effectLst>
                <a:outerShdw blurRad="38100" dist="25400" dir="5400000" algn="ctr" rotWithShape="0">
                  <a:srgbClr val="6E747A">
                    <a:alpha val="43000"/>
                  </a:srgbClr>
                </a:outerShdw>
              </a:effectLst>
            </a:endParaRPr>
          </a:p>
        </p:txBody>
      </p:sp>
      <p:sp>
        <p:nvSpPr>
          <p:cNvPr id="4" name="Rounded Rectangular Callout 3"/>
          <p:cNvSpPr/>
          <p:nvPr/>
        </p:nvSpPr>
        <p:spPr>
          <a:xfrm>
            <a:off x="2922449" y="479541"/>
            <a:ext cx="5304367" cy="1385853"/>
          </a:xfrm>
          <a:prstGeom prst="wedgeRoundRectCallout">
            <a:avLst>
              <a:gd name="adj1" fmla="val -69208"/>
              <a:gd name="adj2" fmla="val -38194"/>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chemeClr val="accent1"/>
                </a:solidFill>
                <a:latin typeface="NettoOT" panose="02010504010101010104" pitchFamily="50" charset="0"/>
              </a:rPr>
              <a:t>Is it okay if I pause the game Zoom? I need to ask my Dad something.</a:t>
            </a:r>
          </a:p>
        </p:txBody>
      </p:sp>
      <p:sp>
        <p:nvSpPr>
          <p:cNvPr id="5" name="Rounded Rectangular Callout 4"/>
          <p:cNvSpPr/>
          <p:nvPr/>
        </p:nvSpPr>
        <p:spPr>
          <a:xfrm rot="20865775">
            <a:off x="5442588" y="2175967"/>
            <a:ext cx="3419085" cy="1197777"/>
          </a:xfrm>
          <a:prstGeom prst="wedgeRoundRectCallout">
            <a:avLst>
              <a:gd name="adj1" fmla="val 16683"/>
              <a:gd name="adj2" fmla="val 185889"/>
              <a:gd name="adj3" fmla="val 16667"/>
            </a:avLst>
          </a:prstGeom>
          <a:solidFill>
            <a:srgbClr val="F9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rgbClr val="C00000"/>
                </a:solidFill>
                <a:latin typeface="NettoOT" panose="02010504010101010104" pitchFamily="50" charset="0"/>
              </a:rPr>
              <a:t>Yeah that’s okay, I’ll wait for you.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30319">
            <a:off x="7215583" y="4793403"/>
            <a:ext cx="3341068" cy="256289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17741">
            <a:off x="-230882" y="-868452"/>
            <a:ext cx="2083047" cy="3281825"/>
          </a:xfrm>
          <a:prstGeom prst="rect">
            <a:avLst/>
          </a:prstGeom>
        </p:spPr>
      </p:pic>
    </p:spTree>
    <p:extLst>
      <p:ext uri="{BB962C8B-B14F-4D97-AF65-F5344CB8AC3E}">
        <p14:creationId xmlns:p14="http://schemas.microsoft.com/office/powerpoint/2010/main" val="274862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F9B94EBE-42F7-4612-9B2E-98404EDFF130}"/>
              </a:ext>
            </a:extLst>
          </p:cNvPr>
          <p:cNvGrpSpPr/>
          <p:nvPr/>
        </p:nvGrpSpPr>
        <p:grpSpPr>
          <a:xfrm>
            <a:off x="-417250" y="-10474"/>
            <a:ext cx="10377899" cy="7412834"/>
            <a:chOff x="-417250" y="-10474"/>
            <a:chExt cx="10377899" cy="7412834"/>
          </a:xfrm>
        </p:grpSpPr>
        <p:grpSp>
          <p:nvGrpSpPr>
            <p:cNvPr id="51" name="Group 50">
              <a:extLst>
                <a:ext uri="{FF2B5EF4-FFF2-40B4-BE49-F238E27FC236}">
                  <a16:creationId xmlns:a16="http://schemas.microsoft.com/office/drawing/2014/main" id="{12944827-946C-469D-89AF-1FAB46C0C589}"/>
                </a:ext>
              </a:extLst>
            </p:cNvPr>
            <p:cNvGrpSpPr/>
            <p:nvPr/>
          </p:nvGrpSpPr>
          <p:grpSpPr>
            <a:xfrm>
              <a:off x="-417250" y="-10474"/>
              <a:ext cx="10377880" cy="1482576"/>
              <a:chOff x="0" y="-5"/>
              <a:chExt cx="10377880" cy="1482576"/>
            </a:xfrm>
          </p:grpSpPr>
          <p:pic>
            <p:nvPicPr>
              <p:cNvPr id="84" name="Picture 83">
                <a:extLst>
                  <a:ext uri="{FF2B5EF4-FFF2-40B4-BE49-F238E27FC236}">
                    <a16:creationId xmlns:a16="http://schemas.microsoft.com/office/drawing/2014/main" id="{6F0ED515-D904-442C-A493-41F5C8835E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5" name="Picture 84">
                <a:extLst>
                  <a:ext uri="{FF2B5EF4-FFF2-40B4-BE49-F238E27FC236}">
                    <a16:creationId xmlns:a16="http://schemas.microsoft.com/office/drawing/2014/main" id="{C62EDB80-8A91-4C02-8A38-7D32C68DF0B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6" name="Picture 85">
                <a:extLst>
                  <a:ext uri="{FF2B5EF4-FFF2-40B4-BE49-F238E27FC236}">
                    <a16:creationId xmlns:a16="http://schemas.microsoft.com/office/drawing/2014/main" id="{F101A807-C2EB-4A5C-A82B-F28DF79DD35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7" name="Picture 86">
                <a:extLst>
                  <a:ext uri="{FF2B5EF4-FFF2-40B4-BE49-F238E27FC236}">
                    <a16:creationId xmlns:a16="http://schemas.microsoft.com/office/drawing/2014/main" id="{765DCC1A-BFCC-4758-B389-03C851F0A47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8" name="Picture 87">
                <a:extLst>
                  <a:ext uri="{FF2B5EF4-FFF2-40B4-BE49-F238E27FC236}">
                    <a16:creationId xmlns:a16="http://schemas.microsoft.com/office/drawing/2014/main" id="{F1E4549F-7CF5-400A-B5CA-4A79D984EEA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9" name="Picture 88">
                <a:extLst>
                  <a:ext uri="{FF2B5EF4-FFF2-40B4-BE49-F238E27FC236}">
                    <a16:creationId xmlns:a16="http://schemas.microsoft.com/office/drawing/2014/main" id="{7A388610-A20B-415A-BE66-E3A0031C0C6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0" name="Picture 89">
                <a:extLst>
                  <a:ext uri="{FF2B5EF4-FFF2-40B4-BE49-F238E27FC236}">
                    <a16:creationId xmlns:a16="http://schemas.microsoft.com/office/drawing/2014/main" id="{E66216EF-457E-4B70-9097-9A93970FAF7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2" name="Group 51">
              <a:extLst>
                <a:ext uri="{FF2B5EF4-FFF2-40B4-BE49-F238E27FC236}">
                  <a16:creationId xmlns:a16="http://schemas.microsoft.com/office/drawing/2014/main" id="{F658B34A-A568-4F6E-AA60-B28777B26173}"/>
                </a:ext>
              </a:extLst>
            </p:cNvPr>
            <p:cNvGrpSpPr/>
            <p:nvPr/>
          </p:nvGrpSpPr>
          <p:grpSpPr>
            <a:xfrm>
              <a:off x="-417250" y="1472097"/>
              <a:ext cx="10377880" cy="1482576"/>
              <a:chOff x="0" y="-5"/>
              <a:chExt cx="10377880" cy="1482576"/>
            </a:xfrm>
          </p:grpSpPr>
          <p:pic>
            <p:nvPicPr>
              <p:cNvPr id="77" name="Picture 76">
                <a:extLst>
                  <a:ext uri="{FF2B5EF4-FFF2-40B4-BE49-F238E27FC236}">
                    <a16:creationId xmlns:a16="http://schemas.microsoft.com/office/drawing/2014/main" id="{04923680-C0CB-491E-9ACE-0FD0ACD17A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8" name="Picture 77">
                <a:extLst>
                  <a:ext uri="{FF2B5EF4-FFF2-40B4-BE49-F238E27FC236}">
                    <a16:creationId xmlns:a16="http://schemas.microsoft.com/office/drawing/2014/main" id="{8FB32351-BF46-417E-8A47-51456F34924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9" name="Picture 78">
                <a:extLst>
                  <a:ext uri="{FF2B5EF4-FFF2-40B4-BE49-F238E27FC236}">
                    <a16:creationId xmlns:a16="http://schemas.microsoft.com/office/drawing/2014/main" id="{6A45B2C1-E0EB-4C4C-9D54-2F67FC5D59C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0" name="Picture 79">
                <a:extLst>
                  <a:ext uri="{FF2B5EF4-FFF2-40B4-BE49-F238E27FC236}">
                    <a16:creationId xmlns:a16="http://schemas.microsoft.com/office/drawing/2014/main" id="{043A3161-7E45-420C-A0F9-EB219827B56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1" name="Picture 80">
                <a:extLst>
                  <a:ext uri="{FF2B5EF4-FFF2-40B4-BE49-F238E27FC236}">
                    <a16:creationId xmlns:a16="http://schemas.microsoft.com/office/drawing/2014/main" id="{EF4F63D5-1D0F-4C2E-99A4-31C64CF2CD5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2" name="Picture 81">
                <a:extLst>
                  <a:ext uri="{FF2B5EF4-FFF2-40B4-BE49-F238E27FC236}">
                    <a16:creationId xmlns:a16="http://schemas.microsoft.com/office/drawing/2014/main" id="{34000314-A18A-406E-8DED-DD107AA8C16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3" name="Picture 82">
                <a:extLst>
                  <a:ext uri="{FF2B5EF4-FFF2-40B4-BE49-F238E27FC236}">
                    <a16:creationId xmlns:a16="http://schemas.microsoft.com/office/drawing/2014/main" id="{45D984FB-6C56-46B8-B4EB-384757AD3AE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3" name="Group 52">
              <a:extLst>
                <a:ext uri="{FF2B5EF4-FFF2-40B4-BE49-F238E27FC236}">
                  <a16:creationId xmlns:a16="http://schemas.microsoft.com/office/drawing/2014/main" id="{C94EF78E-F7BC-407A-93FF-CD8311012468}"/>
                </a:ext>
              </a:extLst>
            </p:cNvPr>
            <p:cNvGrpSpPr/>
            <p:nvPr/>
          </p:nvGrpSpPr>
          <p:grpSpPr>
            <a:xfrm>
              <a:off x="-417250" y="2954664"/>
              <a:ext cx="10377880" cy="1482576"/>
              <a:chOff x="0" y="-5"/>
              <a:chExt cx="10377880" cy="1482576"/>
            </a:xfrm>
          </p:grpSpPr>
          <p:pic>
            <p:nvPicPr>
              <p:cNvPr id="70" name="Picture 69">
                <a:extLst>
                  <a:ext uri="{FF2B5EF4-FFF2-40B4-BE49-F238E27FC236}">
                    <a16:creationId xmlns:a16="http://schemas.microsoft.com/office/drawing/2014/main" id="{1D550404-017B-4CB6-9DE2-80CCF904B0B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1" name="Picture 70">
                <a:extLst>
                  <a:ext uri="{FF2B5EF4-FFF2-40B4-BE49-F238E27FC236}">
                    <a16:creationId xmlns:a16="http://schemas.microsoft.com/office/drawing/2014/main" id="{1F5BC493-0177-4507-8155-68FEEFA0D6A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2" name="Picture 71">
                <a:extLst>
                  <a:ext uri="{FF2B5EF4-FFF2-40B4-BE49-F238E27FC236}">
                    <a16:creationId xmlns:a16="http://schemas.microsoft.com/office/drawing/2014/main" id="{8EB6918D-4D38-460E-8BED-85C34BE8121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3" name="Picture 72">
                <a:extLst>
                  <a:ext uri="{FF2B5EF4-FFF2-40B4-BE49-F238E27FC236}">
                    <a16:creationId xmlns:a16="http://schemas.microsoft.com/office/drawing/2014/main" id="{17723DF5-98E0-4E1F-BB18-2DDEC55AF68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4" name="Picture 73">
                <a:extLst>
                  <a:ext uri="{FF2B5EF4-FFF2-40B4-BE49-F238E27FC236}">
                    <a16:creationId xmlns:a16="http://schemas.microsoft.com/office/drawing/2014/main" id="{7B77A493-9B56-44E7-A57C-4EC7B2A9CF2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5" name="Picture 74">
                <a:extLst>
                  <a:ext uri="{FF2B5EF4-FFF2-40B4-BE49-F238E27FC236}">
                    <a16:creationId xmlns:a16="http://schemas.microsoft.com/office/drawing/2014/main" id="{4D26DC73-0997-4EA6-8BB9-89C3EF1CA5F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6" name="Picture 75">
                <a:extLst>
                  <a:ext uri="{FF2B5EF4-FFF2-40B4-BE49-F238E27FC236}">
                    <a16:creationId xmlns:a16="http://schemas.microsoft.com/office/drawing/2014/main" id="{FF52D42A-4E5D-43B4-832D-DFFA27FB2B3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4" name="Group 53">
              <a:extLst>
                <a:ext uri="{FF2B5EF4-FFF2-40B4-BE49-F238E27FC236}">
                  <a16:creationId xmlns:a16="http://schemas.microsoft.com/office/drawing/2014/main" id="{A79764F9-9D3B-4245-8506-76B466E54A96}"/>
                </a:ext>
              </a:extLst>
            </p:cNvPr>
            <p:cNvGrpSpPr/>
            <p:nvPr/>
          </p:nvGrpSpPr>
          <p:grpSpPr>
            <a:xfrm>
              <a:off x="-417231" y="4437221"/>
              <a:ext cx="10377880" cy="1482576"/>
              <a:chOff x="0" y="-5"/>
              <a:chExt cx="10377880" cy="1482576"/>
            </a:xfrm>
          </p:grpSpPr>
          <p:pic>
            <p:nvPicPr>
              <p:cNvPr id="63" name="Picture 62">
                <a:extLst>
                  <a:ext uri="{FF2B5EF4-FFF2-40B4-BE49-F238E27FC236}">
                    <a16:creationId xmlns:a16="http://schemas.microsoft.com/office/drawing/2014/main" id="{7B59ED52-E7DD-484C-8BFD-6D8A474F370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4" name="Picture 63">
                <a:extLst>
                  <a:ext uri="{FF2B5EF4-FFF2-40B4-BE49-F238E27FC236}">
                    <a16:creationId xmlns:a16="http://schemas.microsoft.com/office/drawing/2014/main" id="{AC41C5E0-9C2A-4748-9478-CC0B127B2D7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5" name="Picture 64">
                <a:extLst>
                  <a:ext uri="{FF2B5EF4-FFF2-40B4-BE49-F238E27FC236}">
                    <a16:creationId xmlns:a16="http://schemas.microsoft.com/office/drawing/2014/main" id="{00236BBF-3922-4E91-AA36-BFE609DC24D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6" name="Picture 65">
                <a:extLst>
                  <a:ext uri="{FF2B5EF4-FFF2-40B4-BE49-F238E27FC236}">
                    <a16:creationId xmlns:a16="http://schemas.microsoft.com/office/drawing/2014/main" id="{9301359C-4079-4A33-B201-DDB19883B9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7" name="Picture 66">
                <a:extLst>
                  <a:ext uri="{FF2B5EF4-FFF2-40B4-BE49-F238E27FC236}">
                    <a16:creationId xmlns:a16="http://schemas.microsoft.com/office/drawing/2014/main" id="{612D376B-66B5-4FD8-9856-9A59F6EC5BB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8" name="Picture 67">
                <a:extLst>
                  <a:ext uri="{FF2B5EF4-FFF2-40B4-BE49-F238E27FC236}">
                    <a16:creationId xmlns:a16="http://schemas.microsoft.com/office/drawing/2014/main" id="{468D592D-3E19-4926-AFFF-E2B281B3483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9" name="Picture 68">
                <a:extLst>
                  <a:ext uri="{FF2B5EF4-FFF2-40B4-BE49-F238E27FC236}">
                    <a16:creationId xmlns:a16="http://schemas.microsoft.com/office/drawing/2014/main" id="{F2AD01CA-AAC2-4A3C-823D-841A974492D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5" name="Group 54">
              <a:extLst>
                <a:ext uri="{FF2B5EF4-FFF2-40B4-BE49-F238E27FC236}">
                  <a16:creationId xmlns:a16="http://schemas.microsoft.com/office/drawing/2014/main" id="{214FEA5B-0CD8-413C-B62B-06DB780F5CCF}"/>
                </a:ext>
              </a:extLst>
            </p:cNvPr>
            <p:cNvGrpSpPr/>
            <p:nvPr/>
          </p:nvGrpSpPr>
          <p:grpSpPr>
            <a:xfrm>
              <a:off x="-417231" y="5919784"/>
              <a:ext cx="10377880" cy="1482576"/>
              <a:chOff x="0" y="-5"/>
              <a:chExt cx="10377880" cy="1482576"/>
            </a:xfrm>
          </p:grpSpPr>
          <p:pic>
            <p:nvPicPr>
              <p:cNvPr id="56" name="Picture 55">
                <a:extLst>
                  <a:ext uri="{FF2B5EF4-FFF2-40B4-BE49-F238E27FC236}">
                    <a16:creationId xmlns:a16="http://schemas.microsoft.com/office/drawing/2014/main" id="{F7DDE38F-10AB-4587-9613-EE266285CC0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7" name="Picture 56">
                <a:extLst>
                  <a:ext uri="{FF2B5EF4-FFF2-40B4-BE49-F238E27FC236}">
                    <a16:creationId xmlns:a16="http://schemas.microsoft.com/office/drawing/2014/main" id="{FF8746B9-EDFA-4048-ACED-313A3545895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8" name="Picture 57">
                <a:extLst>
                  <a:ext uri="{FF2B5EF4-FFF2-40B4-BE49-F238E27FC236}">
                    <a16:creationId xmlns:a16="http://schemas.microsoft.com/office/drawing/2014/main" id="{D4AE8EF4-7AC1-490E-9B3E-3D7F601C396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9" name="Picture 58">
                <a:extLst>
                  <a:ext uri="{FF2B5EF4-FFF2-40B4-BE49-F238E27FC236}">
                    <a16:creationId xmlns:a16="http://schemas.microsoft.com/office/drawing/2014/main" id="{5DD84031-D66F-444B-B68D-65AC6FB52A8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0" name="Picture 59">
                <a:extLst>
                  <a:ext uri="{FF2B5EF4-FFF2-40B4-BE49-F238E27FC236}">
                    <a16:creationId xmlns:a16="http://schemas.microsoft.com/office/drawing/2014/main" id="{9E17E59A-CEAB-4957-B76F-6B70DCCC5E9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1" name="Picture 60">
                <a:extLst>
                  <a:ext uri="{FF2B5EF4-FFF2-40B4-BE49-F238E27FC236}">
                    <a16:creationId xmlns:a16="http://schemas.microsoft.com/office/drawing/2014/main" id="{49227D3E-F6BE-400B-A646-0F462EF9C41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2" name="Picture 61">
                <a:extLst>
                  <a:ext uri="{FF2B5EF4-FFF2-40B4-BE49-F238E27FC236}">
                    <a16:creationId xmlns:a16="http://schemas.microsoft.com/office/drawing/2014/main" id="{99E4A13B-FBD6-4729-B184-31107FCFAA8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258816" y="4174406"/>
            <a:ext cx="5341299" cy="2338817"/>
          </a:xfrm>
        </p:spPr>
        <p:txBody>
          <a:bodyPr/>
          <a:lstStyle/>
          <a:p>
            <a:pPr marL="0" indent="0">
              <a:buNone/>
            </a:pPr>
            <a:r>
              <a:rPr lang="en-GB" sz="3200" dirty="0">
                <a:latin typeface="NettoOT" panose="02010504010101010104" pitchFamily="50" charset="0"/>
              </a:rPr>
              <a:t>“</a:t>
            </a:r>
            <a:r>
              <a:rPr lang="en-GB" sz="3200" dirty="0">
                <a:solidFill>
                  <a:srgbClr val="0194A8"/>
                </a:solidFill>
                <a:latin typeface="NettoOT" panose="02010504010101010104" pitchFamily="50" charset="0"/>
              </a:rPr>
              <a:t>Dad, can you come and look at my game? It’s asking me to do something but I’m not sure if I should say yes or no…</a:t>
            </a:r>
            <a:r>
              <a:rPr lang="en-GB" sz="3200" dirty="0">
                <a:latin typeface="NettoOT" panose="02010504010101010104" pitchFamily="50" charset="0"/>
              </a:rPr>
              <a: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93027">
            <a:off x="-1663576" y="442534"/>
            <a:ext cx="2519077" cy="39687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72724" y="780262"/>
            <a:ext cx="4003433" cy="5591293"/>
          </a:xfrm>
          <a:prstGeom prst="rect">
            <a:avLst/>
          </a:prstGeom>
        </p:spPr>
      </p:pic>
      <p:pic>
        <p:nvPicPr>
          <p:cNvPr id="49" name="Picture 48">
            <a:extLst>
              <a:ext uri="{FF2B5EF4-FFF2-40B4-BE49-F238E27FC236}">
                <a16:creationId xmlns:a16="http://schemas.microsoft.com/office/drawing/2014/main" id="{A95B53EE-A4FE-432E-963F-119EF04CB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9454" flipH="1">
            <a:off x="5723683" y="4102417"/>
            <a:ext cx="893332" cy="893332"/>
          </a:xfrm>
          <a:prstGeom prst="rect">
            <a:avLst/>
          </a:prstGeom>
        </p:spPr>
      </p:pic>
      <p:sp>
        <p:nvSpPr>
          <p:cNvPr id="7" name="Rectangle 6">
            <a:extLst>
              <a:ext uri="{FF2B5EF4-FFF2-40B4-BE49-F238E27FC236}">
                <a16:creationId xmlns:a16="http://schemas.microsoft.com/office/drawing/2014/main" id="{128E51BF-EB1B-432A-A4CB-27EA5579BA9C}"/>
              </a:ext>
            </a:extLst>
          </p:cNvPr>
          <p:cNvSpPr/>
          <p:nvPr/>
        </p:nvSpPr>
        <p:spPr>
          <a:xfrm>
            <a:off x="776056" y="199503"/>
            <a:ext cx="7591887" cy="584775"/>
          </a:xfrm>
          <a:prstGeom prst="rect">
            <a:avLst/>
          </a:prstGeom>
        </p:spPr>
        <p:txBody>
          <a:bodyPr wrap="none">
            <a:spAutoFit/>
          </a:bodyPr>
          <a:lstStyle/>
          <a:p>
            <a:r>
              <a:rPr lang="en-GB" sz="3200" dirty="0">
                <a:latin typeface="NettoOT" panose="02010504010101010104" pitchFamily="50" charset="0"/>
              </a:rPr>
              <a:t>Zap peeked his head around the kitchen door. </a:t>
            </a:r>
          </a:p>
        </p:txBody>
      </p:sp>
    </p:spTree>
    <p:extLst>
      <p:ext uri="{BB962C8B-B14F-4D97-AF65-F5344CB8AC3E}">
        <p14:creationId xmlns:p14="http://schemas.microsoft.com/office/powerpoint/2010/main" val="137974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C4C374C-64E7-4C03-8780-872FA710E430}"/>
              </a:ext>
            </a:extLst>
          </p:cNvPr>
          <p:cNvGrpSpPr/>
          <p:nvPr/>
        </p:nvGrpSpPr>
        <p:grpSpPr>
          <a:xfrm>
            <a:off x="-417250" y="-10474"/>
            <a:ext cx="10377899" cy="7412834"/>
            <a:chOff x="-417250" y="-10474"/>
            <a:chExt cx="10377899" cy="7412834"/>
          </a:xfrm>
        </p:grpSpPr>
        <p:grpSp>
          <p:nvGrpSpPr>
            <p:cNvPr id="13" name="Group 12">
              <a:extLst>
                <a:ext uri="{FF2B5EF4-FFF2-40B4-BE49-F238E27FC236}">
                  <a16:creationId xmlns:a16="http://schemas.microsoft.com/office/drawing/2014/main" id="{216A8BEE-8323-4D2F-8885-37C8F2B9A711}"/>
                </a:ext>
              </a:extLst>
            </p:cNvPr>
            <p:cNvGrpSpPr/>
            <p:nvPr/>
          </p:nvGrpSpPr>
          <p:grpSpPr>
            <a:xfrm>
              <a:off x="-417250" y="-10474"/>
              <a:ext cx="10377880" cy="1482576"/>
              <a:chOff x="0" y="-5"/>
              <a:chExt cx="10377880" cy="1482576"/>
            </a:xfrm>
          </p:grpSpPr>
          <p:pic>
            <p:nvPicPr>
              <p:cNvPr id="46" name="Picture 45">
                <a:extLst>
                  <a:ext uri="{FF2B5EF4-FFF2-40B4-BE49-F238E27FC236}">
                    <a16:creationId xmlns:a16="http://schemas.microsoft.com/office/drawing/2014/main" id="{B54A5B99-8B04-435C-B39C-39BBC6462E7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7" name="Picture 46">
                <a:extLst>
                  <a:ext uri="{FF2B5EF4-FFF2-40B4-BE49-F238E27FC236}">
                    <a16:creationId xmlns:a16="http://schemas.microsoft.com/office/drawing/2014/main" id="{AD39804E-E5EB-4FB2-B6C4-220774FFB3A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8" name="Picture 47">
                <a:extLst>
                  <a:ext uri="{FF2B5EF4-FFF2-40B4-BE49-F238E27FC236}">
                    <a16:creationId xmlns:a16="http://schemas.microsoft.com/office/drawing/2014/main" id="{7A835982-7A74-4F7E-A67A-822759D74A4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9" name="Picture 48">
                <a:extLst>
                  <a:ext uri="{FF2B5EF4-FFF2-40B4-BE49-F238E27FC236}">
                    <a16:creationId xmlns:a16="http://schemas.microsoft.com/office/drawing/2014/main" id="{7899482F-8C03-4F79-9E3F-15535B38926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0" name="Picture 49">
                <a:extLst>
                  <a:ext uri="{FF2B5EF4-FFF2-40B4-BE49-F238E27FC236}">
                    <a16:creationId xmlns:a16="http://schemas.microsoft.com/office/drawing/2014/main" id="{BDF0358E-F965-4298-B492-4ABF4F3DA9E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1" name="Picture 50">
                <a:extLst>
                  <a:ext uri="{FF2B5EF4-FFF2-40B4-BE49-F238E27FC236}">
                    <a16:creationId xmlns:a16="http://schemas.microsoft.com/office/drawing/2014/main" id="{834BB6B1-54B3-4110-BE2C-37BE6F8B3ED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2" name="Picture 51">
                <a:extLst>
                  <a:ext uri="{FF2B5EF4-FFF2-40B4-BE49-F238E27FC236}">
                    <a16:creationId xmlns:a16="http://schemas.microsoft.com/office/drawing/2014/main" id="{54CB904C-F15A-4E0C-A0E2-365F88BF63A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EF294E85-459D-4731-A143-988694998624}"/>
                </a:ext>
              </a:extLst>
            </p:cNvPr>
            <p:cNvGrpSpPr/>
            <p:nvPr/>
          </p:nvGrpSpPr>
          <p:grpSpPr>
            <a:xfrm>
              <a:off x="-417250" y="1472097"/>
              <a:ext cx="10377880" cy="1482576"/>
              <a:chOff x="0" y="-5"/>
              <a:chExt cx="10377880" cy="1482576"/>
            </a:xfrm>
          </p:grpSpPr>
          <p:pic>
            <p:nvPicPr>
              <p:cNvPr id="39" name="Picture 38">
                <a:extLst>
                  <a:ext uri="{FF2B5EF4-FFF2-40B4-BE49-F238E27FC236}">
                    <a16:creationId xmlns:a16="http://schemas.microsoft.com/office/drawing/2014/main" id="{9CE27151-5785-4B29-B06C-A259CCBD93B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0" name="Picture 39">
                <a:extLst>
                  <a:ext uri="{FF2B5EF4-FFF2-40B4-BE49-F238E27FC236}">
                    <a16:creationId xmlns:a16="http://schemas.microsoft.com/office/drawing/2014/main" id="{5A4EE5DA-D7DA-4058-87B1-92866DB6FE7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1" name="Picture 40">
                <a:extLst>
                  <a:ext uri="{FF2B5EF4-FFF2-40B4-BE49-F238E27FC236}">
                    <a16:creationId xmlns:a16="http://schemas.microsoft.com/office/drawing/2014/main" id="{867A5CD8-F083-45DB-987A-B04ECEFDC7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2" name="Picture 41">
                <a:extLst>
                  <a:ext uri="{FF2B5EF4-FFF2-40B4-BE49-F238E27FC236}">
                    <a16:creationId xmlns:a16="http://schemas.microsoft.com/office/drawing/2014/main" id="{153E2CC5-F5C2-4D76-97B5-DFD6C473323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3" name="Picture 42">
                <a:extLst>
                  <a:ext uri="{FF2B5EF4-FFF2-40B4-BE49-F238E27FC236}">
                    <a16:creationId xmlns:a16="http://schemas.microsoft.com/office/drawing/2014/main" id="{9EB81986-6535-4C95-8764-625CD4B63C7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4" name="Picture 43">
                <a:extLst>
                  <a:ext uri="{FF2B5EF4-FFF2-40B4-BE49-F238E27FC236}">
                    <a16:creationId xmlns:a16="http://schemas.microsoft.com/office/drawing/2014/main" id="{393B0016-CC15-41E6-8BF5-E38ECB2F473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5" name="Picture 44">
                <a:extLst>
                  <a:ext uri="{FF2B5EF4-FFF2-40B4-BE49-F238E27FC236}">
                    <a16:creationId xmlns:a16="http://schemas.microsoft.com/office/drawing/2014/main" id="{D4B6CB99-14B5-4B28-BD9F-549F9A99E15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5" name="Group 14">
              <a:extLst>
                <a:ext uri="{FF2B5EF4-FFF2-40B4-BE49-F238E27FC236}">
                  <a16:creationId xmlns:a16="http://schemas.microsoft.com/office/drawing/2014/main" id="{797A3239-E705-4226-AE65-D30136A069CE}"/>
                </a:ext>
              </a:extLst>
            </p:cNvPr>
            <p:cNvGrpSpPr/>
            <p:nvPr/>
          </p:nvGrpSpPr>
          <p:grpSpPr>
            <a:xfrm>
              <a:off x="-417250" y="2954664"/>
              <a:ext cx="10377880" cy="1482576"/>
              <a:chOff x="0" y="-5"/>
              <a:chExt cx="10377880" cy="1482576"/>
            </a:xfrm>
          </p:grpSpPr>
          <p:pic>
            <p:nvPicPr>
              <p:cNvPr id="32" name="Picture 31">
                <a:extLst>
                  <a:ext uri="{FF2B5EF4-FFF2-40B4-BE49-F238E27FC236}">
                    <a16:creationId xmlns:a16="http://schemas.microsoft.com/office/drawing/2014/main" id="{18E2D046-1DF1-4019-AD6B-0787C6F0412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3" name="Picture 32">
                <a:extLst>
                  <a:ext uri="{FF2B5EF4-FFF2-40B4-BE49-F238E27FC236}">
                    <a16:creationId xmlns:a16="http://schemas.microsoft.com/office/drawing/2014/main" id="{F9BD95BB-CFBA-4EE1-8EA6-B8BC9AF8B85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4" name="Picture 33">
                <a:extLst>
                  <a:ext uri="{FF2B5EF4-FFF2-40B4-BE49-F238E27FC236}">
                    <a16:creationId xmlns:a16="http://schemas.microsoft.com/office/drawing/2014/main" id="{C00E98EA-F3AF-474B-B807-AEE001F909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5" name="Picture 34">
                <a:extLst>
                  <a:ext uri="{FF2B5EF4-FFF2-40B4-BE49-F238E27FC236}">
                    <a16:creationId xmlns:a16="http://schemas.microsoft.com/office/drawing/2014/main" id="{3F780E47-89E4-48B0-B6D7-8AD918467C7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6" name="Picture 35">
                <a:extLst>
                  <a:ext uri="{FF2B5EF4-FFF2-40B4-BE49-F238E27FC236}">
                    <a16:creationId xmlns:a16="http://schemas.microsoft.com/office/drawing/2014/main" id="{4DB4BC30-FC44-4882-ABD5-A2AA69C55FC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7" name="Picture 36">
                <a:extLst>
                  <a:ext uri="{FF2B5EF4-FFF2-40B4-BE49-F238E27FC236}">
                    <a16:creationId xmlns:a16="http://schemas.microsoft.com/office/drawing/2014/main" id="{F80AF54C-FE04-46D6-A067-DF35039E8D2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8" name="Picture 37">
                <a:extLst>
                  <a:ext uri="{FF2B5EF4-FFF2-40B4-BE49-F238E27FC236}">
                    <a16:creationId xmlns:a16="http://schemas.microsoft.com/office/drawing/2014/main" id="{AF01785E-5DC6-4005-8735-0813A1CEF0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 name="Group 15">
              <a:extLst>
                <a:ext uri="{FF2B5EF4-FFF2-40B4-BE49-F238E27FC236}">
                  <a16:creationId xmlns:a16="http://schemas.microsoft.com/office/drawing/2014/main" id="{02B978DC-9BB2-47C0-AE1B-8DE904777B13}"/>
                </a:ext>
              </a:extLst>
            </p:cNvPr>
            <p:cNvGrpSpPr/>
            <p:nvPr/>
          </p:nvGrpSpPr>
          <p:grpSpPr>
            <a:xfrm>
              <a:off x="-417231" y="4437221"/>
              <a:ext cx="10377880" cy="1482576"/>
              <a:chOff x="0" y="-5"/>
              <a:chExt cx="10377880" cy="1482576"/>
            </a:xfrm>
          </p:grpSpPr>
          <p:pic>
            <p:nvPicPr>
              <p:cNvPr id="25" name="Picture 24">
                <a:extLst>
                  <a:ext uri="{FF2B5EF4-FFF2-40B4-BE49-F238E27FC236}">
                    <a16:creationId xmlns:a16="http://schemas.microsoft.com/office/drawing/2014/main" id="{C4A759F5-A651-4548-9308-45D6ABE7EA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6" name="Picture 25">
                <a:extLst>
                  <a:ext uri="{FF2B5EF4-FFF2-40B4-BE49-F238E27FC236}">
                    <a16:creationId xmlns:a16="http://schemas.microsoft.com/office/drawing/2014/main" id="{6258725C-316E-4720-8063-E4CBA26265E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7" name="Picture 26">
                <a:extLst>
                  <a:ext uri="{FF2B5EF4-FFF2-40B4-BE49-F238E27FC236}">
                    <a16:creationId xmlns:a16="http://schemas.microsoft.com/office/drawing/2014/main" id="{0D248588-63C6-4668-8957-971155D6121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8" name="Picture 27">
                <a:extLst>
                  <a:ext uri="{FF2B5EF4-FFF2-40B4-BE49-F238E27FC236}">
                    <a16:creationId xmlns:a16="http://schemas.microsoft.com/office/drawing/2014/main" id="{A0875AED-1DBB-40D7-A8EB-28C50D46532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9" name="Picture 28">
                <a:extLst>
                  <a:ext uri="{FF2B5EF4-FFF2-40B4-BE49-F238E27FC236}">
                    <a16:creationId xmlns:a16="http://schemas.microsoft.com/office/drawing/2014/main" id="{9F614FF4-00B9-4C5F-B130-5B042093084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0" name="Picture 29">
                <a:extLst>
                  <a:ext uri="{FF2B5EF4-FFF2-40B4-BE49-F238E27FC236}">
                    <a16:creationId xmlns:a16="http://schemas.microsoft.com/office/drawing/2014/main" id="{20A158D9-DDDB-485B-BFFF-1EFF7A2B8EA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1" name="Picture 30">
                <a:extLst>
                  <a:ext uri="{FF2B5EF4-FFF2-40B4-BE49-F238E27FC236}">
                    <a16:creationId xmlns:a16="http://schemas.microsoft.com/office/drawing/2014/main" id="{3E4E257D-7FAC-49E2-B529-7A9BD418F46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7" name="Group 16">
              <a:extLst>
                <a:ext uri="{FF2B5EF4-FFF2-40B4-BE49-F238E27FC236}">
                  <a16:creationId xmlns:a16="http://schemas.microsoft.com/office/drawing/2014/main" id="{9E11BCFF-C217-4B82-B351-A825D625A4CF}"/>
                </a:ext>
              </a:extLst>
            </p:cNvPr>
            <p:cNvGrpSpPr/>
            <p:nvPr/>
          </p:nvGrpSpPr>
          <p:grpSpPr>
            <a:xfrm>
              <a:off x="-417231" y="5919784"/>
              <a:ext cx="10377880" cy="1482576"/>
              <a:chOff x="0" y="-5"/>
              <a:chExt cx="10377880" cy="1482576"/>
            </a:xfrm>
          </p:grpSpPr>
          <p:pic>
            <p:nvPicPr>
              <p:cNvPr id="18" name="Picture 17">
                <a:extLst>
                  <a:ext uri="{FF2B5EF4-FFF2-40B4-BE49-F238E27FC236}">
                    <a16:creationId xmlns:a16="http://schemas.microsoft.com/office/drawing/2014/main" id="{AAA68ED5-5461-4ABF-BCC3-04F649FDB68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9" name="Picture 18">
                <a:extLst>
                  <a:ext uri="{FF2B5EF4-FFF2-40B4-BE49-F238E27FC236}">
                    <a16:creationId xmlns:a16="http://schemas.microsoft.com/office/drawing/2014/main" id="{5F6DC1C8-A904-46B6-992E-188F7799E73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0" name="Picture 19">
                <a:extLst>
                  <a:ext uri="{FF2B5EF4-FFF2-40B4-BE49-F238E27FC236}">
                    <a16:creationId xmlns:a16="http://schemas.microsoft.com/office/drawing/2014/main" id="{6F080E67-82DF-475C-A735-89CC357B67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1" name="Picture 20">
                <a:extLst>
                  <a:ext uri="{FF2B5EF4-FFF2-40B4-BE49-F238E27FC236}">
                    <a16:creationId xmlns:a16="http://schemas.microsoft.com/office/drawing/2014/main" id="{08CEFB3A-872A-4428-84C1-60484B0C14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2" name="Picture 21">
                <a:extLst>
                  <a:ext uri="{FF2B5EF4-FFF2-40B4-BE49-F238E27FC236}">
                    <a16:creationId xmlns:a16="http://schemas.microsoft.com/office/drawing/2014/main" id="{1BC2168A-E14D-425E-B89A-7F5F6693EF0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3" name="Picture 22">
                <a:extLst>
                  <a:ext uri="{FF2B5EF4-FFF2-40B4-BE49-F238E27FC236}">
                    <a16:creationId xmlns:a16="http://schemas.microsoft.com/office/drawing/2014/main" id="{3CCF0AF4-55D1-4F97-A23E-E228E15C69E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4" name="Picture 23">
                <a:extLst>
                  <a:ext uri="{FF2B5EF4-FFF2-40B4-BE49-F238E27FC236}">
                    <a16:creationId xmlns:a16="http://schemas.microsoft.com/office/drawing/2014/main" id="{0CB854E5-0B9C-4553-8600-C38BAE5A24E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3595955" y="3903681"/>
            <a:ext cx="5355729" cy="3263504"/>
          </a:xfrm>
        </p:spPr>
        <p:txBody>
          <a:bodyPr/>
          <a:lstStyle/>
          <a:p>
            <a:pPr marL="0" indent="0">
              <a:buNone/>
            </a:pPr>
            <a:r>
              <a:rPr lang="en-GB" dirty="0">
                <a:latin typeface="NettoOT" panose="02010504010101010104" pitchFamily="50" charset="0"/>
              </a:rPr>
              <a:t>“</a:t>
            </a:r>
            <a:r>
              <a:rPr lang="en-GB" dirty="0">
                <a:solidFill>
                  <a:srgbClr val="9467AC"/>
                </a:solidFill>
                <a:latin typeface="NettoOT" panose="02010504010101010104" pitchFamily="50" charset="0"/>
              </a:rPr>
              <a:t>Your personal information is all the important things about you, like </a:t>
            </a:r>
            <a:r>
              <a:rPr lang="en-GB" b="1" dirty="0">
                <a:solidFill>
                  <a:srgbClr val="9467AC"/>
                </a:solidFill>
                <a:latin typeface="NettoOT" panose="02010504010101010104" pitchFamily="50" charset="0"/>
              </a:rPr>
              <a:t>your name</a:t>
            </a:r>
            <a:r>
              <a:rPr lang="en-GB" dirty="0">
                <a:solidFill>
                  <a:srgbClr val="9467AC"/>
                </a:solidFill>
                <a:latin typeface="NettoOT" panose="02010504010101010104" pitchFamily="50" charset="0"/>
              </a:rPr>
              <a:t>, </a:t>
            </a:r>
            <a:r>
              <a:rPr lang="en-GB" b="1" dirty="0">
                <a:solidFill>
                  <a:srgbClr val="9467AC"/>
                </a:solidFill>
                <a:latin typeface="NettoOT" panose="02010504010101010104" pitchFamily="50" charset="0"/>
              </a:rPr>
              <a:t>your address </a:t>
            </a:r>
            <a:r>
              <a:rPr lang="en-GB" dirty="0">
                <a:solidFill>
                  <a:srgbClr val="9467AC"/>
                </a:solidFill>
                <a:latin typeface="NettoOT" panose="02010504010101010104" pitchFamily="50" charset="0"/>
              </a:rPr>
              <a:t>and </a:t>
            </a:r>
            <a:r>
              <a:rPr lang="en-GB" b="1" dirty="0">
                <a:solidFill>
                  <a:srgbClr val="9467AC"/>
                </a:solidFill>
                <a:latin typeface="NettoOT" panose="02010504010101010104" pitchFamily="50" charset="0"/>
              </a:rPr>
              <a:t>your school</a:t>
            </a:r>
            <a:r>
              <a:rPr lang="en-GB" dirty="0">
                <a:solidFill>
                  <a:srgbClr val="9467AC"/>
                </a:solidFill>
                <a:latin typeface="NettoOT" panose="02010504010101010104" pitchFamily="50" charset="0"/>
              </a:rPr>
              <a:t>. You should never give away your personal information when you don’t know who is asking for it or why they want it.</a:t>
            </a:r>
            <a:r>
              <a:rPr lang="en-GB" dirty="0">
                <a:latin typeface="NettoOT" panose="02010504010101010104" pitchFamily="50" charset="0"/>
              </a:rPr>
              <a: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8922">
            <a:off x="-764474" y="1781929"/>
            <a:ext cx="4352211" cy="6078405"/>
          </a:xfrm>
          <a:prstGeom prst="rect">
            <a:avLst/>
          </a:prstGeom>
        </p:spPr>
      </p:pic>
      <p:grpSp>
        <p:nvGrpSpPr>
          <p:cNvPr id="7" name="Group 6">
            <a:extLst>
              <a:ext uri="{FF2B5EF4-FFF2-40B4-BE49-F238E27FC236}">
                <a16:creationId xmlns:a16="http://schemas.microsoft.com/office/drawing/2014/main" id="{B93202AB-38C4-44A3-9478-5E8049D875F7}"/>
              </a:ext>
            </a:extLst>
          </p:cNvPr>
          <p:cNvGrpSpPr/>
          <p:nvPr/>
        </p:nvGrpSpPr>
        <p:grpSpPr>
          <a:xfrm>
            <a:off x="4302874" y="1428807"/>
            <a:ext cx="3308417" cy="2510195"/>
            <a:chOff x="3431430" y="1255303"/>
            <a:chExt cx="3308417" cy="251019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430" y="1255303"/>
              <a:ext cx="3308417" cy="2510195"/>
            </a:xfrm>
            <a:prstGeom prst="rect">
              <a:avLst/>
            </a:prstGeom>
          </p:spPr>
        </p:pic>
        <p:grpSp>
          <p:nvGrpSpPr>
            <p:cNvPr id="2" name="Group 1">
              <a:extLst>
                <a:ext uri="{FF2B5EF4-FFF2-40B4-BE49-F238E27FC236}">
                  <a16:creationId xmlns:a16="http://schemas.microsoft.com/office/drawing/2014/main" id="{82EC1CC9-DDCF-4EE4-AFDC-C870B791E9E5}"/>
                </a:ext>
              </a:extLst>
            </p:cNvPr>
            <p:cNvGrpSpPr/>
            <p:nvPr/>
          </p:nvGrpSpPr>
          <p:grpSpPr>
            <a:xfrm>
              <a:off x="4572000" y="1789357"/>
              <a:ext cx="1105325" cy="1078005"/>
              <a:chOff x="4362664" y="1960918"/>
              <a:chExt cx="1105325" cy="1078005"/>
            </a:xfrm>
          </p:grpSpPr>
          <p:sp>
            <p:nvSpPr>
              <p:cNvPr id="9" name="7-Point Star 8"/>
              <p:cNvSpPr/>
              <p:nvPr/>
            </p:nvSpPr>
            <p:spPr>
              <a:xfrm rot="20743072">
                <a:off x="4362664" y="1960918"/>
                <a:ext cx="1105325" cy="1078005"/>
              </a:xfrm>
              <a:prstGeom prst="star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25"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Well done!</a:t>
                </a:r>
              </a:p>
              <a:p>
                <a:pPr algn="ctr"/>
                <a:r>
                  <a:rPr lang="en-GB" sz="525"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For extra 10 points, enter full name here:</a:t>
                </a:r>
              </a:p>
              <a:p>
                <a:pPr algn="ctr"/>
                <a:endParaRPr lang="en-GB" sz="525" dirty="0"/>
              </a:p>
            </p:txBody>
          </p:sp>
          <p:sp>
            <p:nvSpPr>
              <p:cNvPr id="10" name="Rounded Rectangle 9"/>
              <p:cNvSpPr/>
              <p:nvPr/>
            </p:nvSpPr>
            <p:spPr>
              <a:xfrm rot="20743072">
                <a:off x="4706811" y="2594731"/>
                <a:ext cx="549707" cy="10394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1" name="Straight Connector 10"/>
              <p:cNvCxnSpPr/>
              <p:nvPr/>
            </p:nvCxnSpPr>
            <p:spPr>
              <a:xfrm rot="20743072">
                <a:off x="4765907" y="2665919"/>
                <a:ext cx="1478" cy="63273"/>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C70D4405-95FF-4612-AFB5-6CAD07F5D01E}"/>
              </a:ext>
            </a:extLst>
          </p:cNvPr>
          <p:cNvSpPr/>
          <p:nvPr/>
        </p:nvSpPr>
        <p:spPr>
          <a:xfrm>
            <a:off x="359525" y="77494"/>
            <a:ext cx="7886699" cy="1384995"/>
          </a:xfrm>
          <a:prstGeom prst="rect">
            <a:avLst/>
          </a:prstGeom>
        </p:spPr>
        <p:txBody>
          <a:bodyPr wrap="square">
            <a:spAutoFit/>
          </a:bodyPr>
          <a:lstStyle/>
          <a:p>
            <a:r>
              <a:rPr lang="en-GB" sz="2800" dirty="0">
                <a:latin typeface="NettoOT" panose="02010504010101010104" pitchFamily="50" charset="0"/>
              </a:rPr>
              <a:t>Zap’s dad came to look at the message. </a:t>
            </a:r>
          </a:p>
          <a:p>
            <a:r>
              <a:rPr lang="en-GB" sz="2800" dirty="0">
                <a:latin typeface="NettoOT" panose="02010504010101010104" pitchFamily="50" charset="0"/>
              </a:rPr>
              <a:t>“</a:t>
            </a:r>
            <a:r>
              <a:rPr lang="en-GB" sz="2800" dirty="0">
                <a:solidFill>
                  <a:srgbClr val="9467AC"/>
                </a:solidFill>
                <a:latin typeface="NettoOT" panose="02010504010101010104" pitchFamily="50" charset="0"/>
              </a:rPr>
              <a:t>It’s good you asked me to check, Zap. This game is asking for your personal information.</a:t>
            </a:r>
            <a:r>
              <a:rPr lang="en-GB" sz="2800" dirty="0">
                <a:latin typeface="NettoOT" panose="02010504010101010104" pitchFamily="50" charset="0"/>
              </a:rPr>
              <a:t>” </a:t>
            </a:r>
          </a:p>
        </p:txBody>
      </p:sp>
    </p:spTree>
    <p:extLst>
      <p:ext uri="{BB962C8B-B14F-4D97-AF65-F5344CB8AC3E}">
        <p14:creationId xmlns:p14="http://schemas.microsoft.com/office/powerpoint/2010/main" val="425699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FEF063A-6124-49C7-A2C1-09772E2E6C1A}"/>
              </a:ext>
            </a:extLst>
          </p:cNvPr>
          <p:cNvGrpSpPr/>
          <p:nvPr/>
        </p:nvGrpSpPr>
        <p:grpSpPr>
          <a:xfrm flipH="1">
            <a:off x="-417250" y="-10474"/>
            <a:ext cx="10377899" cy="7412834"/>
            <a:chOff x="-417250" y="-10474"/>
            <a:chExt cx="10377899" cy="7412834"/>
          </a:xfrm>
        </p:grpSpPr>
        <p:grpSp>
          <p:nvGrpSpPr>
            <p:cNvPr id="32" name="Group 31">
              <a:extLst>
                <a:ext uri="{FF2B5EF4-FFF2-40B4-BE49-F238E27FC236}">
                  <a16:creationId xmlns:a16="http://schemas.microsoft.com/office/drawing/2014/main" id="{53AD3EE2-B6A9-48C4-A9AF-DFCB2DD5A341}"/>
                </a:ext>
              </a:extLst>
            </p:cNvPr>
            <p:cNvGrpSpPr/>
            <p:nvPr/>
          </p:nvGrpSpPr>
          <p:grpSpPr>
            <a:xfrm>
              <a:off x="-417250" y="-10474"/>
              <a:ext cx="10377880" cy="1482576"/>
              <a:chOff x="0" y="-5"/>
              <a:chExt cx="10377880" cy="1482576"/>
            </a:xfrm>
          </p:grpSpPr>
          <p:pic>
            <p:nvPicPr>
              <p:cNvPr id="65" name="Picture 64">
                <a:extLst>
                  <a:ext uri="{FF2B5EF4-FFF2-40B4-BE49-F238E27FC236}">
                    <a16:creationId xmlns:a16="http://schemas.microsoft.com/office/drawing/2014/main" id="{2F08F816-DC8C-4936-8D31-45304FBD9B4B}"/>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6" name="Picture 65">
                <a:extLst>
                  <a:ext uri="{FF2B5EF4-FFF2-40B4-BE49-F238E27FC236}">
                    <a16:creationId xmlns:a16="http://schemas.microsoft.com/office/drawing/2014/main" id="{007C6589-383C-45F0-8262-23B4882FD1DE}"/>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7" name="Picture 66">
                <a:extLst>
                  <a:ext uri="{FF2B5EF4-FFF2-40B4-BE49-F238E27FC236}">
                    <a16:creationId xmlns:a16="http://schemas.microsoft.com/office/drawing/2014/main" id="{2042533F-5DF6-4112-9945-88BB3DA6D3B2}"/>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8" name="Picture 67">
                <a:extLst>
                  <a:ext uri="{FF2B5EF4-FFF2-40B4-BE49-F238E27FC236}">
                    <a16:creationId xmlns:a16="http://schemas.microsoft.com/office/drawing/2014/main" id="{70065779-B121-4FB5-834F-ADDC762E5DB6}"/>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9" name="Picture 68">
                <a:extLst>
                  <a:ext uri="{FF2B5EF4-FFF2-40B4-BE49-F238E27FC236}">
                    <a16:creationId xmlns:a16="http://schemas.microsoft.com/office/drawing/2014/main" id="{308B34DF-3AB6-4F72-A727-935078BE740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0" name="Picture 69">
                <a:extLst>
                  <a:ext uri="{FF2B5EF4-FFF2-40B4-BE49-F238E27FC236}">
                    <a16:creationId xmlns:a16="http://schemas.microsoft.com/office/drawing/2014/main" id="{DE31A82A-2818-48AA-988C-4E3FDFBAF739}"/>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1" name="Picture 70">
                <a:extLst>
                  <a:ext uri="{FF2B5EF4-FFF2-40B4-BE49-F238E27FC236}">
                    <a16:creationId xmlns:a16="http://schemas.microsoft.com/office/drawing/2014/main" id="{6FB60B20-FF52-467F-A5CB-8C8155250F2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3" name="Group 32">
              <a:extLst>
                <a:ext uri="{FF2B5EF4-FFF2-40B4-BE49-F238E27FC236}">
                  <a16:creationId xmlns:a16="http://schemas.microsoft.com/office/drawing/2014/main" id="{B2298AEC-6486-4FF1-9E13-D0EE0C003D3A}"/>
                </a:ext>
              </a:extLst>
            </p:cNvPr>
            <p:cNvGrpSpPr/>
            <p:nvPr/>
          </p:nvGrpSpPr>
          <p:grpSpPr>
            <a:xfrm>
              <a:off x="-417250" y="1472097"/>
              <a:ext cx="10377880" cy="1482576"/>
              <a:chOff x="0" y="-5"/>
              <a:chExt cx="10377880" cy="1482576"/>
            </a:xfrm>
          </p:grpSpPr>
          <p:pic>
            <p:nvPicPr>
              <p:cNvPr id="58" name="Picture 57">
                <a:extLst>
                  <a:ext uri="{FF2B5EF4-FFF2-40B4-BE49-F238E27FC236}">
                    <a16:creationId xmlns:a16="http://schemas.microsoft.com/office/drawing/2014/main" id="{BA447528-6479-40C5-B88A-78436FBAEE9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9" name="Picture 58">
                <a:extLst>
                  <a:ext uri="{FF2B5EF4-FFF2-40B4-BE49-F238E27FC236}">
                    <a16:creationId xmlns:a16="http://schemas.microsoft.com/office/drawing/2014/main" id="{E510B7A5-714D-4345-B04A-4CCF59B2C72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0" name="Picture 59">
                <a:extLst>
                  <a:ext uri="{FF2B5EF4-FFF2-40B4-BE49-F238E27FC236}">
                    <a16:creationId xmlns:a16="http://schemas.microsoft.com/office/drawing/2014/main" id="{AF1BB503-2A74-42EC-B8C0-BD4E74A1066E}"/>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1" name="Picture 60">
                <a:extLst>
                  <a:ext uri="{FF2B5EF4-FFF2-40B4-BE49-F238E27FC236}">
                    <a16:creationId xmlns:a16="http://schemas.microsoft.com/office/drawing/2014/main" id="{35747CC6-9A2A-428C-BC44-FBE1739377A5}"/>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2" name="Picture 61">
                <a:extLst>
                  <a:ext uri="{FF2B5EF4-FFF2-40B4-BE49-F238E27FC236}">
                    <a16:creationId xmlns:a16="http://schemas.microsoft.com/office/drawing/2014/main" id="{047BB6D1-59A2-45E2-8C29-AE0368A0E95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3" name="Picture 62">
                <a:extLst>
                  <a:ext uri="{FF2B5EF4-FFF2-40B4-BE49-F238E27FC236}">
                    <a16:creationId xmlns:a16="http://schemas.microsoft.com/office/drawing/2014/main" id="{9BD38383-E470-47DA-A300-2E7FB60F310F}"/>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4" name="Picture 63">
                <a:extLst>
                  <a:ext uri="{FF2B5EF4-FFF2-40B4-BE49-F238E27FC236}">
                    <a16:creationId xmlns:a16="http://schemas.microsoft.com/office/drawing/2014/main" id="{84ACCE7C-7403-4294-83FE-CC7E7E2D0A31}"/>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4" name="Group 33">
              <a:extLst>
                <a:ext uri="{FF2B5EF4-FFF2-40B4-BE49-F238E27FC236}">
                  <a16:creationId xmlns:a16="http://schemas.microsoft.com/office/drawing/2014/main" id="{4973040B-337C-4F08-BE8D-B54B6068F003}"/>
                </a:ext>
              </a:extLst>
            </p:cNvPr>
            <p:cNvGrpSpPr/>
            <p:nvPr/>
          </p:nvGrpSpPr>
          <p:grpSpPr>
            <a:xfrm>
              <a:off x="-417250" y="2954664"/>
              <a:ext cx="10377880" cy="1482576"/>
              <a:chOff x="0" y="-5"/>
              <a:chExt cx="10377880" cy="1482576"/>
            </a:xfrm>
          </p:grpSpPr>
          <p:pic>
            <p:nvPicPr>
              <p:cNvPr id="51" name="Picture 50">
                <a:extLst>
                  <a:ext uri="{FF2B5EF4-FFF2-40B4-BE49-F238E27FC236}">
                    <a16:creationId xmlns:a16="http://schemas.microsoft.com/office/drawing/2014/main" id="{EC796387-E83C-494A-B8FB-4870BCA5DA9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2" name="Picture 51">
                <a:extLst>
                  <a:ext uri="{FF2B5EF4-FFF2-40B4-BE49-F238E27FC236}">
                    <a16:creationId xmlns:a16="http://schemas.microsoft.com/office/drawing/2014/main" id="{AFA15458-61E4-4919-90A4-46A889AA7B26}"/>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3" name="Picture 52">
                <a:extLst>
                  <a:ext uri="{FF2B5EF4-FFF2-40B4-BE49-F238E27FC236}">
                    <a16:creationId xmlns:a16="http://schemas.microsoft.com/office/drawing/2014/main" id="{98FDC2F7-CC00-490E-9651-C050386A7626}"/>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4" name="Picture 53">
                <a:extLst>
                  <a:ext uri="{FF2B5EF4-FFF2-40B4-BE49-F238E27FC236}">
                    <a16:creationId xmlns:a16="http://schemas.microsoft.com/office/drawing/2014/main" id="{CD0441EC-4192-41CD-8691-D3BA72EA9662}"/>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5" name="Picture 54">
                <a:extLst>
                  <a:ext uri="{FF2B5EF4-FFF2-40B4-BE49-F238E27FC236}">
                    <a16:creationId xmlns:a16="http://schemas.microsoft.com/office/drawing/2014/main" id="{367C5924-9E21-409C-B22B-C9678A6DD94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6" name="Picture 55">
                <a:extLst>
                  <a:ext uri="{FF2B5EF4-FFF2-40B4-BE49-F238E27FC236}">
                    <a16:creationId xmlns:a16="http://schemas.microsoft.com/office/drawing/2014/main" id="{8A967A48-1CE2-4298-A17B-458FF91BB62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7" name="Picture 56">
                <a:extLst>
                  <a:ext uri="{FF2B5EF4-FFF2-40B4-BE49-F238E27FC236}">
                    <a16:creationId xmlns:a16="http://schemas.microsoft.com/office/drawing/2014/main" id="{5DE179F9-4072-43FD-B13B-E7E6441C8B4A}"/>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5" name="Group 34">
              <a:extLst>
                <a:ext uri="{FF2B5EF4-FFF2-40B4-BE49-F238E27FC236}">
                  <a16:creationId xmlns:a16="http://schemas.microsoft.com/office/drawing/2014/main" id="{22C81A2D-420A-484C-AD2B-439B7A52C69F}"/>
                </a:ext>
              </a:extLst>
            </p:cNvPr>
            <p:cNvGrpSpPr/>
            <p:nvPr/>
          </p:nvGrpSpPr>
          <p:grpSpPr>
            <a:xfrm>
              <a:off x="-417231" y="4437221"/>
              <a:ext cx="10377880" cy="1482576"/>
              <a:chOff x="0" y="-5"/>
              <a:chExt cx="10377880" cy="1482576"/>
            </a:xfrm>
          </p:grpSpPr>
          <p:pic>
            <p:nvPicPr>
              <p:cNvPr id="44" name="Picture 43">
                <a:extLst>
                  <a:ext uri="{FF2B5EF4-FFF2-40B4-BE49-F238E27FC236}">
                    <a16:creationId xmlns:a16="http://schemas.microsoft.com/office/drawing/2014/main" id="{EB845AAE-9CAB-47EE-8E2C-AED4422F91EE}"/>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5" name="Picture 44">
                <a:extLst>
                  <a:ext uri="{FF2B5EF4-FFF2-40B4-BE49-F238E27FC236}">
                    <a16:creationId xmlns:a16="http://schemas.microsoft.com/office/drawing/2014/main" id="{85836651-40E8-4477-9918-669D5AA29281}"/>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6" name="Picture 45">
                <a:extLst>
                  <a:ext uri="{FF2B5EF4-FFF2-40B4-BE49-F238E27FC236}">
                    <a16:creationId xmlns:a16="http://schemas.microsoft.com/office/drawing/2014/main" id="{2910C971-2A12-473D-9E83-3A01C0DC2ECF}"/>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7" name="Picture 46">
                <a:extLst>
                  <a:ext uri="{FF2B5EF4-FFF2-40B4-BE49-F238E27FC236}">
                    <a16:creationId xmlns:a16="http://schemas.microsoft.com/office/drawing/2014/main" id="{DFEA805C-B8D7-4AE8-9436-8C3DD5B0660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8" name="Picture 47">
                <a:extLst>
                  <a:ext uri="{FF2B5EF4-FFF2-40B4-BE49-F238E27FC236}">
                    <a16:creationId xmlns:a16="http://schemas.microsoft.com/office/drawing/2014/main" id="{DC527768-F9EA-4624-AE90-2448AD76E33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9" name="Picture 48">
                <a:extLst>
                  <a:ext uri="{FF2B5EF4-FFF2-40B4-BE49-F238E27FC236}">
                    <a16:creationId xmlns:a16="http://schemas.microsoft.com/office/drawing/2014/main" id="{4EDFD921-1DE1-48D3-8CB4-DDC3359CCD03}"/>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0" name="Picture 49">
                <a:extLst>
                  <a:ext uri="{FF2B5EF4-FFF2-40B4-BE49-F238E27FC236}">
                    <a16:creationId xmlns:a16="http://schemas.microsoft.com/office/drawing/2014/main" id="{08417ABB-D92D-47A2-BCB0-60C5E16DDC1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6" name="Group 35">
              <a:extLst>
                <a:ext uri="{FF2B5EF4-FFF2-40B4-BE49-F238E27FC236}">
                  <a16:creationId xmlns:a16="http://schemas.microsoft.com/office/drawing/2014/main" id="{9EF27772-CBA2-4B84-AF1F-B8F5040D31FF}"/>
                </a:ext>
              </a:extLst>
            </p:cNvPr>
            <p:cNvGrpSpPr/>
            <p:nvPr/>
          </p:nvGrpSpPr>
          <p:grpSpPr>
            <a:xfrm>
              <a:off x="-417231" y="5919784"/>
              <a:ext cx="10377880" cy="1482576"/>
              <a:chOff x="0" y="-5"/>
              <a:chExt cx="10377880" cy="1482576"/>
            </a:xfrm>
          </p:grpSpPr>
          <p:pic>
            <p:nvPicPr>
              <p:cNvPr id="37" name="Picture 36">
                <a:extLst>
                  <a:ext uri="{FF2B5EF4-FFF2-40B4-BE49-F238E27FC236}">
                    <a16:creationId xmlns:a16="http://schemas.microsoft.com/office/drawing/2014/main" id="{9DE8CF6A-132A-42EF-B8A7-9247A727092D}"/>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8" name="Picture 37">
                <a:extLst>
                  <a:ext uri="{FF2B5EF4-FFF2-40B4-BE49-F238E27FC236}">
                    <a16:creationId xmlns:a16="http://schemas.microsoft.com/office/drawing/2014/main" id="{5E99454E-400B-4300-B744-C360D439045F}"/>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9" name="Picture 38">
                <a:extLst>
                  <a:ext uri="{FF2B5EF4-FFF2-40B4-BE49-F238E27FC236}">
                    <a16:creationId xmlns:a16="http://schemas.microsoft.com/office/drawing/2014/main" id="{1B7DB356-8AEC-4182-8614-6E1B8AEAC659}"/>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0" name="Picture 39">
                <a:extLst>
                  <a:ext uri="{FF2B5EF4-FFF2-40B4-BE49-F238E27FC236}">
                    <a16:creationId xmlns:a16="http://schemas.microsoft.com/office/drawing/2014/main" id="{EF3A871A-9664-4186-B44C-37DDB432BDF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1" name="Picture 40">
                <a:extLst>
                  <a:ext uri="{FF2B5EF4-FFF2-40B4-BE49-F238E27FC236}">
                    <a16:creationId xmlns:a16="http://schemas.microsoft.com/office/drawing/2014/main" id="{27643D9D-E12E-4A70-B92C-7E1D34B4D537}"/>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2" name="Picture 41">
                <a:extLst>
                  <a:ext uri="{FF2B5EF4-FFF2-40B4-BE49-F238E27FC236}">
                    <a16:creationId xmlns:a16="http://schemas.microsoft.com/office/drawing/2014/main" id="{74C39E1F-6527-4078-974F-1E2FF5077C08}"/>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3" name="Picture 42">
                <a:extLst>
                  <a:ext uri="{FF2B5EF4-FFF2-40B4-BE49-F238E27FC236}">
                    <a16:creationId xmlns:a16="http://schemas.microsoft.com/office/drawing/2014/main" id="{AAE8AB46-85A2-48E6-927C-9AEF5DE89881}"/>
                  </a:ext>
                </a:extLst>
              </p:cNvPr>
              <p:cNvPicPr>
                <a:picLocks noChangeAspect="1"/>
              </p:cNvPicPr>
              <p:nvPr/>
            </p:nvPicPr>
            <p:blipFill>
              <a:blip r:embed="rId2">
                <a:duotone>
                  <a:prstClr val="black"/>
                  <a:srgbClr val="822BF5">
                    <a:tint val="45000"/>
                    <a:satMod val="400000"/>
                  </a:srgbClr>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504323" y="261462"/>
            <a:ext cx="8208161" cy="1036501"/>
          </a:xfrm>
        </p:spPr>
        <p:txBody>
          <a:bodyPr>
            <a:noAutofit/>
          </a:bodyPr>
          <a:lstStyle/>
          <a:p>
            <a:pPr marL="0" indent="0">
              <a:buNone/>
            </a:pPr>
            <a:r>
              <a:rPr lang="en-GB" sz="3200" dirty="0">
                <a:solidFill>
                  <a:schemeClr val="bg1"/>
                </a:solidFill>
                <a:latin typeface="NettoOT" panose="02010504010101010104" pitchFamily="50" charset="0"/>
              </a:rPr>
              <a:t>Zap’s dad deleted the message, and Zap and Zoom were quickly back to playing on their game. </a:t>
            </a:r>
          </a:p>
          <a:p>
            <a:pPr marL="0" indent="0">
              <a:buNone/>
            </a:pPr>
            <a:r>
              <a:rPr lang="en-GB" sz="3200" dirty="0">
                <a:solidFill>
                  <a:schemeClr val="bg1"/>
                </a:solidFill>
                <a:latin typeface="NettoOT" panose="02010504010101010104" pitchFamily="50" charset="0"/>
              </a:rPr>
              <a:t>They even beat their top score and unlocked a new level!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92" y="3797050"/>
            <a:ext cx="2596266" cy="40903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4381">
            <a:off x="1031842" y="6090974"/>
            <a:ext cx="2349633" cy="17827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455" y="3996648"/>
            <a:ext cx="4264411" cy="3271178"/>
          </a:xfrm>
          <a:prstGeom prst="rect">
            <a:avLst/>
          </a:prstGeom>
        </p:spPr>
      </p:pic>
      <p:sp>
        <p:nvSpPr>
          <p:cNvPr id="11" name="Rounded Rectangular Callout 10"/>
          <p:cNvSpPr/>
          <p:nvPr/>
        </p:nvSpPr>
        <p:spPr>
          <a:xfrm>
            <a:off x="6524090" y="2219219"/>
            <a:ext cx="1866934" cy="1335640"/>
          </a:xfrm>
          <a:prstGeom prst="wedgeRoundRectCallout">
            <a:avLst>
              <a:gd name="adj1" fmla="val -39591"/>
              <a:gd name="adj2" fmla="val 114686"/>
              <a:gd name="adj3" fmla="val 16667"/>
            </a:avLst>
          </a:prstGeom>
          <a:solidFill>
            <a:srgbClr val="F9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n w="0"/>
              <a:solidFill>
                <a:schemeClr val="accent1"/>
              </a:solidFill>
              <a:effectLst>
                <a:outerShdw blurRad="38100" dist="25400" dir="5400000" algn="ctr" rotWithShape="0">
                  <a:srgbClr val="6E747A">
                    <a:alpha val="43000"/>
                  </a:srgbClr>
                </a:outerShdw>
              </a:effectLst>
            </a:endParaRPr>
          </a:p>
        </p:txBody>
      </p:sp>
      <p:sp>
        <p:nvSpPr>
          <p:cNvPr id="10" name="Rounded Rectangular Callout 9"/>
          <p:cNvSpPr/>
          <p:nvPr/>
        </p:nvSpPr>
        <p:spPr>
          <a:xfrm>
            <a:off x="3236518" y="2358914"/>
            <a:ext cx="2379190" cy="1244072"/>
          </a:xfrm>
          <a:prstGeom prst="wedgeRoundRectCallout">
            <a:avLst>
              <a:gd name="adj1" fmla="val -37409"/>
              <a:gd name="adj2" fmla="val 127309"/>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n w="0"/>
              <a:solidFill>
                <a:schemeClr val="accent1"/>
              </a:solidFill>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6345" y="2542754"/>
            <a:ext cx="826810" cy="82681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515" y="2509685"/>
            <a:ext cx="742083" cy="742083"/>
          </a:xfrm>
          <a:prstGeom prst="rect">
            <a:avLst/>
          </a:prstGeom>
        </p:spPr>
      </p:pic>
      <p:pic>
        <p:nvPicPr>
          <p:cNvPr id="14" name="Picture 13">
            <a:extLst>
              <a:ext uri="{FF2B5EF4-FFF2-40B4-BE49-F238E27FC236}">
                <a16:creationId xmlns:a16="http://schemas.microsoft.com/office/drawing/2014/main" id="{859D3B4A-448A-4900-BFE3-25CAC5B975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4381">
            <a:off x="5762525" y="5815202"/>
            <a:ext cx="2349633" cy="1782735"/>
          </a:xfrm>
          <a:prstGeom prst="rect">
            <a:avLst/>
          </a:prstGeom>
        </p:spPr>
      </p:pic>
    </p:spTree>
    <p:extLst>
      <p:ext uri="{BB962C8B-B14F-4D97-AF65-F5344CB8AC3E}">
        <p14:creationId xmlns:p14="http://schemas.microsoft.com/office/powerpoint/2010/main" val="9222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C150C7BA-4ACB-4815-9484-DEF2BE41FD86}"/>
              </a:ext>
            </a:extLst>
          </p:cNvPr>
          <p:cNvGrpSpPr/>
          <p:nvPr/>
        </p:nvGrpSpPr>
        <p:grpSpPr>
          <a:xfrm>
            <a:off x="-417250" y="-10474"/>
            <a:ext cx="10377899" cy="7412834"/>
            <a:chOff x="-417250" y="-10474"/>
            <a:chExt cx="10377899" cy="7412834"/>
          </a:xfrm>
        </p:grpSpPr>
        <p:grpSp>
          <p:nvGrpSpPr>
            <p:cNvPr id="61" name="Group 60">
              <a:extLst>
                <a:ext uri="{FF2B5EF4-FFF2-40B4-BE49-F238E27FC236}">
                  <a16:creationId xmlns:a16="http://schemas.microsoft.com/office/drawing/2014/main" id="{2C92F247-94DB-43BE-BFCE-7E20D3A8B481}"/>
                </a:ext>
              </a:extLst>
            </p:cNvPr>
            <p:cNvGrpSpPr/>
            <p:nvPr/>
          </p:nvGrpSpPr>
          <p:grpSpPr>
            <a:xfrm>
              <a:off x="-417250" y="-10474"/>
              <a:ext cx="10377880" cy="1482576"/>
              <a:chOff x="0" y="-5"/>
              <a:chExt cx="10377880" cy="1482576"/>
            </a:xfrm>
          </p:grpSpPr>
          <p:pic>
            <p:nvPicPr>
              <p:cNvPr id="94" name="Picture 93">
                <a:extLst>
                  <a:ext uri="{FF2B5EF4-FFF2-40B4-BE49-F238E27FC236}">
                    <a16:creationId xmlns:a16="http://schemas.microsoft.com/office/drawing/2014/main" id="{F32B1FFA-9F5B-4FAB-BD5E-4DFD4A232B4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5" name="Picture 94">
                <a:extLst>
                  <a:ext uri="{FF2B5EF4-FFF2-40B4-BE49-F238E27FC236}">
                    <a16:creationId xmlns:a16="http://schemas.microsoft.com/office/drawing/2014/main" id="{A22131C6-C05E-4A7F-9E79-89BADF254B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96" name="Picture 95">
                <a:extLst>
                  <a:ext uri="{FF2B5EF4-FFF2-40B4-BE49-F238E27FC236}">
                    <a16:creationId xmlns:a16="http://schemas.microsoft.com/office/drawing/2014/main" id="{6E399047-D1E1-44AC-BEAD-7BAFF664B9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7" name="Picture 96">
                <a:extLst>
                  <a:ext uri="{FF2B5EF4-FFF2-40B4-BE49-F238E27FC236}">
                    <a16:creationId xmlns:a16="http://schemas.microsoft.com/office/drawing/2014/main" id="{E29A0E3A-AF0E-4ACF-945E-904305715B2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8" name="Picture 97">
                <a:extLst>
                  <a:ext uri="{FF2B5EF4-FFF2-40B4-BE49-F238E27FC236}">
                    <a16:creationId xmlns:a16="http://schemas.microsoft.com/office/drawing/2014/main" id="{66EB0B11-E4C0-4219-BC7B-751B51F8F64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9" name="Picture 98">
                <a:extLst>
                  <a:ext uri="{FF2B5EF4-FFF2-40B4-BE49-F238E27FC236}">
                    <a16:creationId xmlns:a16="http://schemas.microsoft.com/office/drawing/2014/main" id="{308FF33F-8F3F-44E9-8721-EF5F3908DC7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00" name="Picture 99">
                <a:extLst>
                  <a:ext uri="{FF2B5EF4-FFF2-40B4-BE49-F238E27FC236}">
                    <a16:creationId xmlns:a16="http://schemas.microsoft.com/office/drawing/2014/main" id="{FF4F6FD5-6A03-45F0-9923-1E19D052180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2" name="Group 61">
              <a:extLst>
                <a:ext uri="{FF2B5EF4-FFF2-40B4-BE49-F238E27FC236}">
                  <a16:creationId xmlns:a16="http://schemas.microsoft.com/office/drawing/2014/main" id="{9416EE15-CDF6-4F0E-B39B-6E851EA02456}"/>
                </a:ext>
              </a:extLst>
            </p:cNvPr>
            <p:cNvGrpSpPr/>
            <p:nvPr/>
          </p:nvGrpSpPr>
          <p:grpSpPr>
            <a:xfrm>
              <a:off x="-417250" y="1472097"/>
              <a:ext cx="10377880" cy="1482576"/>
              <a:chOff x="0" y="-5"/>
              <a:chExt cx="10377880" cy="1482576"/>
            </a:xfrm>
          </p:grpSpPr>
          <p:pic>
            <p:nvPicPr>
              <p:cNvPr id="87" name="Picture 86">
                <a:extLst>
                  <a:ext uri="{FF2B5EF4-FFF2-40B4-BE49-F238E27FC236}">
                    <a16:creationId xmlns:a16="http://schemas.microsoft.com/office/drawing/2014/main" id="{022509B2-EBD1-400B-B1E3-104F6B7C410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8" name="Picture 87">
                <a:extLst>
                  <a:ext uri="{FF2B5EF4-FFF2-40B4-BE49-F238E27FC236}">
                    <a16:creationId xmlns:a16="http://schemas.microsoft.com/office/drawing/2014/main" id="{41ACBBF9-2BA4-45FC-AC5A-90AD68C43D8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9" name="Picture 88">
                <a:extLst>
                  <a:ext uri="{FF2B5EF4-FFF2-40B4-BE49-F238E27FC236}">
                    <a16:creationId xmlns:a16="http://schemas.microsoft.com/office/drawing/2014/main" id="{F375617B-AD8A-45D4-8B2C-81D43234281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0" name="Picture 89">
                <a:extLst>
                  <a:ext uri="{FF2B5EF4-FFF2-40B4-BE49-F238E27FC236}">
                    <a16:creationId xmlns:a16="http://schemas.microsoft.com/office/drawing/2014/main" id="{44D1EE10-F351-41E7-94C5-64CBC9D61C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1" name="Picture 90">
                <a:extLst>
                  <a:ext uri="{FF2B5EF4-FFF2-40B4-BE49-F238E27FC236}">
                    <a16:creationId xmlns:a16="http://schemas.microsoft.com/office/drawing/2014/main" id="{5DC6F8C4-3CB4-4EE4-B8AA-1FCF7B99A33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2" name="Picture 91">
                <a:extLst>
                  <a:ext uri="{FF2B5EF4-FFF2-40B4-BE49-F238E27FC236}">
                    <a16:creationId xmlns:a16="http://schemas.microsoft.com/office/drawing/2014/main" id="{6B322BDF-6056-4885-9352-B0CEFC90B93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3" name="Picture 92">
                <a:extLst>
                  <a:ext uri="{FF2B5EF4-FFF2-40B4-BE49-F238E27FC236}">
                    <a16:creationId xmlns:a16="http://schemas.microsoft.com/office/drawing/2014/main" id="{2B61CCF2-ED2A-42CF-B44F-E89BA7532AF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3" name="Group 62">
              <a:extLst>
                <a:ext uri="{FF2B5EF4-FFF2-40B4-BE49-F238E27FC236}">
                  <a16:creationId xmlns:a16="http://schemas.microsoft.com/office/drawing/2014/main" id="{8B3115EB-EA22-4C17-9B2A-AF878BE95F69}"/>
                </a:ext>
              </a:extLst>
            </p:cNvPr>
            <p:cNvGrpSpPr/>
            <p:nvPr/>
          </p:nvGrpSpPr>
          <p:grpSpPr>
            <a:xfrm>
              <a:off x="-417250" y="2954664"/>
              <a:ext cx="10377880" cy="1482576"/>
              <a:chOff x="0" y="-5"/>
              <a:chExt cx="10377880" cy="1482576"/>
            </a:xfrm>
          </p:grpSpPr>
          <p:pic>
            <p:nvPicPr>
              <p:cNvPr id="80" name="Picture 79">
                <a:extLst>
                  <a:ext uri="{FF2B5EF4-FFF2-40B4-BE49-F238E27FC236}">
                    <a16:creationId xmlns:a16="http://schemas.microsoft.com/office/drawing/2014/main" id="{E0F81F80-4D1A-47BA-BB19-787D571029E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1" name="Picture 80">
                <a:extLst>
                  <a:ext uri="{FF2B5EF4-FFF2-40B4-BE49-F238E27FC236}">
                    <a16:creationId xmlns:a16="http://schemas.microsoft.com/office/drawing/2014/main" id="{06AE61F2-221B-4C6A-9C0D-2F1C559CEE1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2" name="Picture 81">
                <a:extLst>
                  <a:ext uri="{FF2B5EF4-FFF2-40B4-BE49-F238E27FC236}">
                    <a16:creationId xmlns:a16="http://schemas.microsoft.com/office/drawing/2014/main" id="{56B88AAC-D27D-4E9F-B816-ED50DDFD2F4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3" name="Picture 82">
                <a:extLst>
                  <a:ext uri="{FF2B5EF4-FFF2-40B4-BE49-F238E27FC236}">
                    <a16:creationId xmlns:a16="http://schemas.microsoft.com/office/drawing/2014/main" id="{C2CFC1A4-3E25-44A5-A38D-053EC762F6E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4" name="Picture 83">
                <a:extLst>
                  <a:ext uri="{FF2B5EF4-FFF2-40B4-BE49-F238E27FC236}">
                    <a16:creationId xmlns:a16="http://schemas.microsoft.com/office/drawing/2014/main" id="{3AB8189F-1D84-40B1-8866-DAEBF35CC3F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5" name="Picture 84">
                <a:extLst>
                  <a:ext uri="{FF2B5EF4-FFF2-40B4-BE49-F238E27FC236}">
                    <a16:creationId xmlns:a16="http://schemas.microsoft.com/office/drawing/2014/main" id="{70FFF25F-FC57-4E14-80E0-1EE1C991D70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86" name="Picture 85">
                <a:extLst>
                  <a:ext uri="{FF2B5EF4-FFF2-40B4-BE49-F238E27FC236}">
                    <a16:creationId xmlns:a16="http://schemas.microsoft.com/office/drawing/2014/main" id="{DBC5733E-9FD1-4A5A-B9F4-2C68FAA7B6D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4" name="Group 63">
              <a:extLst>
                <a:ext uri="{FF2B5EF4-FFF2-40B4-BE49-F238E27FC236}">
                  <a16:creationId xmlns:a16="http://schemas.microsoft.com/office/drawing/2014/main" id="{A36E91A2-4F95-47BD-9199-8B84B7CDBC62}"/>
                </a:ext>
              </a:extLst>
            </p:cNvPr>
            <p:cNvGrpSpPr/>
            <p:nvPr/>
          </p:nvGrpSpPr>
          <p:grpSpPr>
            <a:xfrm>
              <a:off x="-417231" y="4437221"/>
              <a:ext cx="10377880" cy="1482576"/>
              <a:chOff x="0" y="-5"/>
              <a:chExt cx="10377880" cy="1482576"/>
            </a:xfrm>
          </p:grpSpPr>
          <p:pic>
            <p:nvPicPr>
              <p:cNvPr id="73" name="Picture 72">
                <a:extLst>
                  <a:ext uri="{FF2B5EF4-FFF2-40B4-BE49-F238E27FC236}">
                    <a16:creationId xmlns:a16="http://schemas.microsoft.com/office/drawing/2014/main" id="{4981CDC9-D32B-4C67-A35E-A42154E6237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4" name="Picture 73">
                <a:extLst>
                  <a:ext uri="{FF2B5EF4-FFF2-40B4-BE49-F238E27FC236}">
                    <a16:creationId xmlns:a16="http://schemas.microsoft.com/office/drawing/2014/main" id="{5E7F56BA-F3FB-469E-A19D-EE28AC8E384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5" name="Picture 74">
                <a:extLst>
                  <a:ext uri="{FF2B5EF4-FFF2-40B4-BE49-F238E27FC236}">
                    <a16:creationId xmlns:a16="http://schemas.microsoft.com/office/drawing/2014/main" id="{7065B830-5879-4424-B0A0-A24EEF29797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6" name="Picture 75">
                <a:extLst>
                  <a:ext uri="{FF2B5EF4-FFF2-40B4-BE49-F238E27FC236}">
                    <a16:creationId xmlns:a16="http://schemas.microsoft.com/office/drawing/2014/main" id="{746780E5-D3FA-4D26-80B7-1D9F62022DC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7" name="Picture 76">
                <a:extLst>
                  <a:ext uri="{FF2B5EF4-FFF2-40B4-BE49-F238E27FC236}">
                    <a16:creationId xmlns:a16="http://schemas.microsoft.com/office/drawing/2014/main" id="{4A81A139-72E1-4C75-9A07-8F0FD035E6F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8" name="Picture 77">
                <a:extLst>
                  <a:ext uri="{FF2B5EF4-FFF2-40B4-BE49-F238E27FC236}">
                    <a16:creationId xmlns:a16="http://schemas.microsoft.com/office/drawing/2014/main" id="{56A51217-85D4-478C-A043-9535C106F57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9" name="Picture 78">
                <a:extLst>
                  <a:ext uri="{FF2B5EF4-FFF2-40B4-BE49-F238E27FC236}">
                    <a16:creationId xmlns:a16="http://schemas.microsoft.com/office/drawing/2014/main" id="{D991102A-29CD-42BC-BBF5-A1021AF8B4A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5" name="Group 64">
              <a:extLst>
                <a:ext uri="{FF2B5EF4-FFF2-40B4-BE49-F238E27FC236}">
                  <a16:creationId xmlns:a16="http://schemas.microsoft.com/office/drawing/2014/main" id="{807EE8B5-EF7D-488D-95A0-CB1B069D883A}"/>
                </a:ext>
              </a:extLst>
            </p:cNvPr>
            <p:cNvGrpSpPr/>
            <p:nvPr/>
          </p:nvGrpSpPr>
          <p:grpSpPr>
            <a:xfrm>
              <a:off x="-417231" y="5919784"/>
              <a:ext cx="10377880" cy="1482576"/>
              <a:chOff x="0" y="-5"/>
              <a:chExt cx="10377880" cy="1482576"/>
            </a:xfrm>
          </p:grpSpPr>
          <p:pic>
            <p:nvPicPr>
              <p:cNvPr id="66" name="Picture 65">
                <a:extLst>
                  <a:ext uri="{FF2B5EF4-FFF2-40B4-BE49-F238E27FC236}">
                    <a16:creationId xmlns:a16="http://schemas.microsoft.com/office/drawing/2014/main" id="{1D33640F-0B79-43B5-8B0A-A8B018518B6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7" name="Picture 66">
                <a:extLst>
                  <a:ext uri="{FF2B5EF4-FFF2-40B4-BE49-F238E27FC236}">
                    <a16:creationId xmlns:a16="http://schemas.microsoft.com/office/drawing/2014/main" id="{D89288EB-305D-4EA8-80EF-FF3F7F8C94F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8" name="Picture 67">
                <a:extLst>
                  <a:ext uri="{FF2B5EF4-FFF2-40B4-BE49-F238E27FC236}">
                    <a16:creationId xmlns:a16="http://schemas.microsoft.com/office/drawing/2014/main" id="{AB4447F8-C01B-40D4-B229-76119024ACC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9" name="Picture 68">
                <a:extLst>
                  <a:ext uri="{FF2B5EF4-FFF2-40B4-BE49-F238E27FC236}">
                    <a16:creationId xmlns:a16="http://schemas.microsoft.com/office/drawing/2014/main" id="{189091E2-E0CC-4EB6-BD30-90CD2337D47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0" name="Picture 69">
                <a:extLst>
                  <a:ext uri="{FF2B5EF4-FFF2-40B4-BE49-F238E27FC236}">
                    <a16:creationId xmlns:a16="http://schemas.microsoft.com/office/drawing/2014/main" id="{2CF2F687-3882-4603-819D-7BA47B5CB54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1" name="Picture 70">
                <a:extLst>
                  <a:ext uri="{FF2B5EF4-FFF2-40B4-BE49-F238E27FC236}">
                    <a16:creationId xmlns:a16="http://schemas.microsoft.com/office/drawing/2014/main" id="{38C2C790-E955-425C-B150-B8C04139B16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2" name="Picture 71">
                <a:extLst>
                  <a:ext uri="{FF2B5EF4-FFF2-40B4-BE49-F238E27FC236}">
                    <a16:creationId xmlns:a16="http://schemas.microsoft.com/office/drawing/2014/main" id="{F288D5E4-9AB8-43C2-AB58-6EFDDBF3ECA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59" name="Group 58">
            <a:extLst>
              <a:ext uri="{FF2B5EF4-FFF2-40B4-BE49-F238E27FC236}">
                <a16:creationId xmlns:a16="http://schemas.microsoft.com/office/drawing/2014/main" id="{C93CE6DA-CD90-43E6-9951-2A67669DDEEF}"/>
              </a:ext>
            </a:extLst>
          </p:cNvPr>
          <p:cNvGrpSpPr/>
          <p:nvPr/>
        </p:nvGrpSpPr>
        <p:grpSpPr>
          <a:xfrm>
            <a:off x="3050252" y="611632"/>
            <a:ext cx="5638588" cy="643817"/>
            <a:chOff x="2979506" y="500345"/>
            <a:chExt cx="5638588" cy="643817"/>
          </a:xfrm>
        </p:grpSpPr>
        <p:pic>
          <p:nvPicPr>
            <p:cNvPr id="45" name="Picture 44">
              <a:extLst>
                <a:ext uri="{FF2B5EF4-FFF2-40B4-BE49-F238E27FC236}">
                  <a16:creationId xmlns:a16="http://schemas.microsoft.com/office/drawing/2014/main" id="{EEF89E55-0874-477E-952D-284CE6E67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01327" y="327396"/>
              <a:ext cx="643817" cy="989716"/>
            </a:xfrm>
            <a:prstGeom prst="rect">
              <a:avLst/>
            </a:prstGeom>
          </p:spPr>
        </p:pic>
        <p:cxnSp>
          <p:nvCxnSpPr>
            <p:cNvPr id="46" name="Straight Connector 45">
              <a:extLst>
                <a:ext uri="{FF2B5EF4-FFF2-40B4-BE49-F238E27FC236}">
                  <a16:creationId xmlns:a16="http://schemas.microsoft.com/office/drawing/2014/main" id="{36535A16-712F-45B7-966B-A1C14CD2EA12}"/>
                </a:ext>
              </a:extLst>
            </p:cNvPr>
            <p:cNvCxnSpPr>
              <a:cxnSpLocks/>
              <a:stCxn id="45" idx="2"/>
            </p:cNvCxnSpPr>
            <p:nvPr/>
          </p:nvCxnSpPr>
          <p:spPr>
            <a:xfrm flipH="1">
              <a:off x="2979506" y="822255"/>
              <a:ext cx="4648872" cy="851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C6A2021-EED1-4489-8A06-CF457EB4B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35676" y="613321"/>
              <a:ext cx="368583" cy="416086"/>
            </a:xfrm>
            <a:prstGeom prst="rect">
              <a:avLst/>
            </a:prstGeom>
          </p:spPr>
        </p:pic>
      </p:grpSp>
      <p:sp>
        <p:nvSpPr>
          <p:cNvPr id="3" name="Content Placeholder 2"/>
          <p:cNvSpPr>
            <a:spLocks noGrp="1"/>
          </p:cNvSpPr>
          <p:nvPr>
            <p:ph idx="1"/>
          </p:nvPr>
        </p:nvSpPr>
        <p:spPr>
          <a:xfrm>
            <a:off x="1089060" y="1899987"/>
            <a:ext cx="7426289" cy="4469991"/>
          </a:xfrm>
        </p:spPr>
        <p:txBody>
          <a:bodyPr>
            <a:normAutofit fontScale="92500" lnSpcReduction="10000"/>
          </a:bodyPr>
          <a:lstStyle/>
          <a:p>
            <a:pPr marL="0" indent="0">
              <a:buNone/>
            </a:pPr>
            <a:r>
              <a:rPr lang="en-GB" dirty="0">
                <a:solidFill>
                  <a:srgbClr val="00ADEE"/>
                </a:solidFill>
                <a:latin typeface="NettoOT" panose="02010504010101010104" pitchFamily="50" charset="0"/>
              </a:rPr>
              <a:t>Why did Zap ask his dad if it was okay to play on Space Race?</a:t>
            </a:r>
          </a:p>
          <a:p>
            <a:pPr marL="0" indent="0">
              <a:buNone/>
            </a:pPr>
            <a:endParaRPr lang="en-GB" dirty="0">
              <a:latin typeface="NettoOT" panose="02010504010101010104" pitchFamily="50" charset="0"/>
            </a:endParaRPr>
          </a:p>
          <a:p>
            <a:pPr marL="0" indent="0">
              <a:buNone/>
            </a:pPr>
            <a:r>
              <a:rPr lang="en-GB" dirty="0">
                <a:solidFill>
                  <a:srgbClr val="F7941D"/>
                </a:solidFill>
                <a:latin typeface="NettoOT" panose="02010504010101010104" pitchFamily="50" charset="0"/>
              </a:rPr>
              <a:t>What might have happened if Zap had paused the game without asking Zoom if it was okay?</a:t>
            </a:r>
          </a:p>
          <a:p>
            <a:pPr marL="0" indent="0">
              <a:buNone/>
            </a:pPr>
            <a:endParaRPr lang="en-GB" dirty="0">
              <a:latin typeface="NettoOT" panose="02010504010101010104" pitchFamily="50" charset="0"/>
            </a:endParaRPr>
          </a:p>
          <a:p>
            <a:pPr marL="0" indent="0">
              <a:buNone/>
            </a:pPr>
            <a:r>
              <a:rPr lang="en-GB" dirty="0">
                <a:solidFill>
                  <a:srgbClr val="00ADEE"/>
                </a:solidFill>
                <a:latin typeface="NettoOT" panose="02010504010101010104" pitchFamily="50" charset="0"/>
              </a:rPr>
              <a:t>Did Zap make a good choice by asking his dad about the message? Why?</a:t>
            </a:r>
          </a:p>
          <a:p>
            <a:pPr marL="0" indent="0">
              <a:buNone/>
            </a:pPr>
            <a:endParaRPr lang="en-GB" dirty="0">
              <a:latin typeface="NettoOT" panose="02010504010101010104" pitchFamily="50" charset="0"/>
            </a:endParaRPr>
          </a:p>
          <a:p>
            <a:pPr marL="0" indent="0">
              <a:buNone/>
            </a:pPr>
            <a:r>
              <a:rPr lang="en-GB" dirty="0">
                <a:solidFill>
                  <a:srgbClr val="F7941D"/>
                </a:solidFill>
                <a:latin typeface="NettoOT" panose="02010504010101010104" pitchFamily="50" charset="0"/>
              </a:rPr>
              <a:t>Can you think of a time you had to make a choice online?</a:t>
            </a:r>
          </a:p>
          <a:p>
            <a:pPr marL="0" indent="0">
              <a:buNone/>
            </a:pPr>
            <a:endParaRPr lang="en-GB" dirty="0"/>
          </a:p>
          <a:p>
            <a:pPr marL="0" indent="0">
              <a:buNone/>
            </a:pPr>
            <a:endParaRPr lang="en-GB" dirty="0"/>
          </a:p>
        </p:txBody>
      </p:sp>
      <p:pic>
        <p:nvPicPr>
          <p:cNvPr id="104" name="Picture 103">
            <a:extLst>
              <a:ext uri="{FF2B5EF4-FFF2-40B4-BE49-F238E27FC236}">
                <a16:creationId xmlns:a16="http://schemas.microsoft.com/office/drawing/2014/main" id="{8C30720A-F2D9-41AD-9D19-873B1D56ED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5316" y="1769321"/>
            <a:ext cx="412061" cy="633446"/>
          </a:xfrm>
          <a:prstGeom prst="rect">
            <a:avLst/>
          </a:prstGeom>
        </p:spPr>
      </p:pic>
      <p:pic>
        <p:nvPicPr>
          <p:cNvPr id="105" name="Picture 104">
            <a:extLst>
              <a:ext uri="{FF2B5EF4-FFF2-40B4-BE49-F238E27FC236}">
                <a16:creationId xmlns:a16="http://schemas.microsoft.com/office/drawing/2014/main" id="{27DF6B61-5E85-4B3C-8C81-3D3E1F3E8F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05315" y="2932401"/>
            <a:ext cx="412060" cy="633446"/>
          </a:xfrm>
          <a:prstGeom prst="rect">
            <a:avLst/>
          </a:prstGeom>
        </p:spPr>
      </p:pic>
      <p:pic>
        <p:nvPicPr>
          <p:cNvPr id="106" name="Picture 105">
            <a:extLst>
              <a:ext uri="{FF2B5EF4-FFF2-40B4-BE49-F238E27FC236}">
                <a16:creationId xmlns:a16="http://schemas.microsoft.com/office/drawing/2014/main" id="{0504A314-2C2C-4134-B48C-FD466267C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5314" y="4152189"/>
            <a:ext cx="412061" cy="633446"/>
          </a:xfrm>
          <a:prstGeom prst="rect">
            <a:avLst/>
          </a:prstGeom>
        </p:spPr>
      </p:pic>
      <p:pic>
        <p:nvPicPr>
          <p:cNvPr id="107" name="Picture 106">
            <a:extLst>
              <a:ext uri="{FF2B5EF4-FFF2-40B4-BE49-F238E27FC236}">
                <a16:creationId xmlns:a16="http://schemas.microsoft.com/office/drawing/2014/main" id="{5EAE5C3D-4AF6-47B5-9051-A6E91E95E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05313" y="5365363"/>
            <a:ext cx="412060" cy="633446"/>
          </a:xfrm>
          <a:prstGeom prst="rect">
            <a:avLst/>
          </a:prstGeom>
        </p:spPr>
      </p:pic>
      <p:pic>
        <p:nvPicPr>
          <p:cNvPr id="109" name="Picture 108">
            <a:extLst>
              <a:ext uri="{FF2B5EF4-FFF2-40B4-BE49-F238E27FC236}">
                <a16:creationId xmlns:a16="http://schemas.microsoft.com/office/drawing/2014/main" id="{FBF8FB54-580A-469F-80FD-7E85CC4370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10" y="206531"/>
            <a:ext cx="3534310" cy="1428432"/>
          </a:xfrm>
          <a:prstGeom prst="rect">
            <a:avLst/>
          </a:prstGeom>
        </p:spPr>
      </p:pic>
    </p:spTree>
    <p:extLst>
      <p:ext uri="{BB962C8B-B14F-4D97-AF65-F5344CB8AC3E}">
        <p14:creationId xmlns:p14="http://schemas.microsoft.com/office/powerpoint/2010/main" val="334901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7190F2-7FC2-4FCC-8042-3642989FBFB5}"/>
              </a:ext>
            </a:extLst>
          </p:cNvPr>
          <p:cNvGrpSpPr/>
          <p:nvPr/>
        </p:nvGrpSpPr>
        <p:grpSpPr>
          <a:xfrm>
            <a:off x="-417250" y="-10474"/>
            <a:ext cx="10377899" cy="7412834"/>
            <a:chOff x="-417250" y="-10474"/>
            <a:chExt cx="10377899" cy="7412834"/>
          </a:xfrm>
        </p:grpSpPr>
        <p:grpSp>
          <p:nvGrpSpPr>
            <p:cNvPr id="8" name="Group 7">
              <a:extLst>
                <a:ext uri="{FF2B5EF4-FFF2-40B4-BE49-F238E27FC236}">
                  <a16:creationId xmlns:a16="http://schemas.microsoft.com/office/drawing/2014/main" id="{881A12C5-7595-4D7E-82BB-3ECBB2D3CCD5}"/>
                </a:ext>
              </a:extLst>
            </p:cNvPr>
            <p:cNvGrpSpPr/>
            <p:nvPr/>
          </p:nvGrpSpPr>
          <p:grpSpPr>
            <a:xfrm>
              <a:off x="-417250" y="-10474"/>
              <a:ext cx="10377880" cy="1482576"/>
              <a:chOff x="0" y="-5"/>
              <a:chExt cx="10377880" cy="1482576"/>
            </a:xfrm>
          </p:grpSpPr>
          <p:pic>
            <p:nvPicPr>
              <p:cNvPr id="41" name="Picture 40">
                <a:extLst>
                  <a:ext uri="{FF2B5EF4-FFF2-40B4-BE49-F238E27FC236}">
                    <a16:creationId xmlns:a16="http://schemas.microsoft.com/office/drawing/2014/main" id="{3E585690-B634-4EF9-87CC-498452FB6D3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2" name="Picture 41">
                <a:extLst>
                  <a:ext uri="{FF2B5EF4-FFF2-40B4-BE49-F238E27FC236}">
                    <a16:creationId xmlns:a16="http://schemas.microsoft.com/office/drawing/2014/main" id="{9592A733-459B-445E-B10C-8E8FC5EDABD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3" name="Picture 42">
                <a:extLst>
                  <a:ext uri="{FF2B5EF4-FFF2-40B4-BE49-F238E27FC236}">
                    <a16:creationId xmlns:a16="http://schemas.microsoft.com/office/drawing/2014/main" id="{1D6F7363-93C4-45A3-8046-B7E9339CE9C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4" name="Picture 43">
                <a:extLst>
                  <a:ext uri="{FF2B5EF4-FFF2-40B4-BE49-F238E27FC236}">
                    <a16:creationId xmlns:a16="http://schemas.microsoft.com/office/drawing/2014/main" id="{C8800605-A0BB-4D13-820A-4EF37FF2DD4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5" name="Picture 44">
                <a:extLst>
                  <a:ext uri="{FF2B5EF4-FFF2-40B4-BE49-F238E27FC236}">
                    <a16:creationId xmlns:a16="http://schemas.microsoft.com/office/drawing/2014/main" id="{FC861BBA-A5E1-48FD-8877-EF947AA76E4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6" name="Picture 45">
                <a:extLst>
                  <a:ext uri="{FF2B5EF4-FFF2-40B4-BE49-F238E27FC236}">
                    <a16:creationId xmlns:a16="http://schemas.microsoft.com/office/drawing/2014/main" id="{79F6DE5E-0844-4532-9AAB-520FEB53B7D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7" name="Picture 46">
                <a:extLst>
                  <a:ext uri="{FF2B5EF4-FFF2-40B4-BE49-F238E27FC236}">
                    <a16:creationId xmlns:a16="http://schemas.microsoft.com/office/drawing/2014/main" id="{62AFBB03-92B0-48F2-8898-F171547E1DC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9" name="Group 8">
              <a:extLst>
                <a:ext uri="{FF2B5EF4-FFF2-40B4-BE49-F238E27FC236}">
                  <a16:creationId xmlns:a16="http://schemas.microsoft.com/office/drawing/2014/main" id="{016FAEEA-E36F-4BF4-BD19-6FA7C67EDDCD}"/>
                </a:ext>
              </a:extLst>
            </p:cNvPr>
            <p:cNvGrpSpPr/>
            <p:nvPr/>
          </p:nvGrpSpPr>
          <p:grpSpPr>
            <a:xfrm>
              <a:off x="-417250" y="1472097"/>
              <a:ext cx="10377880" cy="1482576"/>
              <a:chOff x="0" y="-5"/>
              <a:chExt cx="10377880" cy="1482576"/>
            </a:xfrm>
          </p:grpSpPr>
          <p:pic>
            <p:nvPicPr>
              <p:cNvPr id="34" name="Picture 33">
                <a:extLst>
                  <a:ext uri="{FF2B5EF4-FFF2-40B4-BE49-F238E27FC236}">
                    <a16:creationId xmlns:a16="http://schemas.microsoft.com/office/drawing/2014/main" id="{7BCFF4C9-843C-4053-B178-3D8F1121F92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5" name="Picture 34">
                <a:extLst>
                  <a:ext uri="{FF2B5EF4-FFF2-40B4-BE49-F238E27FC236}">
                    <a16:creationId xmlns:a16="http://schemas.microsoft.com/office/drawing/2014/main" id="{11FB7DBC-BE03-413E-8430-82513E6A0C7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6" name="Picture 35">
                <a:extLst>
                  <a:ext uri="{FF2B5EF4-FFF2-40B4-BE49-F238E27FC236}">
                    <a16:creationId xmlns:a16="http://schemas.microsoft.com/office/drawing/2014/main" id="{49118B9E-10FD-4C13-8E51-5AD80218AC6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7" name="Picture 36">
                <a:extLst>
                  <a:ext uri="{FF2B5EF4-FFF2-40B4-BE49-F238E27FC236}">
                    <a16:creationId xmlns:a16="http://schemas.microsoft.com/office/drawing/2014/main" id="{638F5972-4227-49B9-A4B5-4BA94304AFC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8" name="Picture 37">
                <a:extLst>
                  <a:ext uri="{FF2B5EF4-FFF2-40B4-BE49-F238E27FC236}">
                    <a16:creationId xmlns:a16="http://schemas.microsoft.com/office/drawing/2014/main" id="{08C54F22-971A-4922-AB77-5879119802A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9" name="Picture 38">
                <a:extLst>
                  <a:ext uri="{FF2B5EF4-FFF2-40B4-BE49-F238E27FC236}">
                    <a16:creationId xmlns:a16="http://schemas.microsoft.com/office/drawing/2014/main" id="{895575B2-DE25-4BB2-B2EF-2E9B709BB0B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0" name="Picture 39">
                <a:extLst>
                  <a:ext uri="{FF2B5EF4-FFF2-40B4-BE49-F238E27FC236}">
                    <a16:creationId xmlns:a16="http://schemas.microsoft.com/office/drawing/2014/main" id="{1AAD3BDF-A557-4DD3-94E7-E32AF14B645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0" name="Group 9">
              <a:extLst>
                <a:ext uri="{FF2B5EF4-FFF2-40B4-BE49-F238E27FC236}">
                  <a16:creationId xmlns:a16="http://schemas.microsoft.com/office/drawing/2014/main" id="{83470D1A-6AA6-48D6-819B-962CF7727C21}"/>
                </a:ext>
              </a:extLst>
            </p:cNvPr>
            <p:cNvGrpSpPr/>
            <p:nvPr/>
          </p:nvGrpSpPr>
          <p:grpSpPr>
            <a:xfrm>
              <a:off x="-417250" y="2954664"/>
              <a:ext cx="10377880" cy="1482576"/>
              <a:chOff x="0" y="-5"/>
              <a:chExt cx="10377880" cy="1482576"/>
            </a:xfrm>
          </p:grpSpPr>
          <p:pic>
            <p:nvPicPr>
              <p:cNvPr id="27" name="Picture 26">
                <a:extLst>
                  <a:ext uri="{FF2B5EF4-FFF2-40B4-BE49-F238E27FC236}">
                    <a16:creationId xmlns:a16="http://schemas.microsoft.com/office/drawing/2014/main" id="{49499489-A927-4047-87C0-F0B382CE61E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8" name="Picture 27">
                <a:extLst>
                  <a:ext uri="{FF2B5EF4-FFF2-40B4-BE49-F238E27FC236}">
                    <a16:creationId xmlns:a16="http://schemas.microsoft.com/office/drawing/2014/main" id="{F9203BDC-21E0-4769-AC22-CE68F6F097B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9" name="Picture 28">
                <a:extLst>
                  <a:ext uri="{FF2B5EF4-FFF2-40B4-BE49-F238E27FC236}">
                    <a16:creationId xmlns:a16="http://schemas.microsoft.com/office/drawing/2014/main" id="{FD2BB8F4-316C-49F6-BE2F-3E8FC4CBC5D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0" name="Picture 29">
                <a:extLst>
                  <a:ext uri="{FF2B5EF4-FFF2-40B4-BE49-F238E27FC236}">
                    <a16:creationId xmlns:a16="http://schemas.microsoft.com/office/drawing/2014/main" id="{99590420-638D-409C-A706-6ED5F1E0D31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1" name="Picture 30">
                <a:extLst>
                  <a:ext uri="{FF2B5EF4-FFF2-40B4-BE49-F238E27FC236}">
                    <a16:creationId xmlns:a16="http://schemas.microsoft.com/office/drawing/2014/main" id="{A4B27EB8-26EF-4735-BACD-96D8C7B2D92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2" name="Picture 31">
                <a:extLst>
                  <a:ext uri="{FF2B5EF4-FFF2-40B4-BE49-F238E27FC236}">
                    <a16:creationId xmlns:a16="http://schemas.microsoft.com/office/drawing/2014/main" id="{7258A0C6-1442-4966-8337-FE08055E020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3" name="Picture 32">
                <a:extLst>
                  <a:ext uri="{FF2B5EF4-FFF2-40B4-BE49-F238E27FC236}">
                    <a16:creationId xmlns:a16="http://schemas.microsoft.com/office/drawing/2014/main" id="{AB822686-2022-4B30-B03A-8BD93EF81E4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 name="Group 10">
              <a:extLst>
                <a:ext uri="{FF2B5EF4-FFF2-40B4-BE49-F238E27FC236}">
                  <a16:creationId xmlns:a16="http://schemas.microsoft.com/office/drawing/2014/main" id="{04E50B6F-D7C1-4BFD-93B1-9CA159BD9B6F}"/>
                </a:ext>
              </a:extLst>
            </p:cNvPr>
            <p:cNvGrpSpPr/>
            <p:nvPr/>
          </p:nvGrpSpPr>
          <p:grpSpPr>
            <a:xfrm>
              <a:off x="-417231" y="4437221"/>
              <a:ext cx="10377880" cy="1482576"/>
              <a:chOff x="0" y="-5"/>
              <a:chExt cx="10377880" cy="1482576"/>
            </a:xfrm>
          </p:grpSpPr>
          <p:pic>
            <p:nvPicPr>
              <p:cNvPr id="20" name="Picture 19">
                <a:extLst>
                  <a:ext uri="{FF2B5EF4-FFF2-40B4-BE49-F238E27FC236}">
                    <a16:creationId xmlns:a16="http://schemas.microsoft.com/office/drawing/2014/main" id="{19D0B5AC-6432-4E5E-B65D-CA4CD502345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1" name="Picture 20">
                <a:extLst>
                  <a:ext uri="{FF2B5EF4-FFF2-40B4-BE49-F238E27FC236}">
                    <a16:creationId xmlns:a16="http://schemas.microsoft.com/office/drawing/2014/main" id="{3F869087-B54C-4D13-82AA-8D0940E269A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2" name="Picture 21">
                <a:extLst>
                  <a:ext uri="{FF2B5EF4-FFF2-40B4-BE49-F238E27FC236}">
                    <a16:creationId xmlns:a16="http://schemas.microsoft.com/office/drawing/2014/main" id="{66853C22-7A6E-4B01-8F92-93C1BFFA117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3" name="Picture 22">
                <a:extLst>
                  <a:ext uri="{FF2B5EF4-FFF2-40B4-BE49-F238E27FC236}">
                    <a16:creationId xmlns:a16="http://schemas.microsoft.com/office/drawing/2014/main" id="{F63B0E26-E08E-476A-941A-A846D862671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4" name="Picture 23">
                <a:extLst>
                  <a:ext uri="{FF2B5EF4-FFF2-40B4-BE49-F238E27FC236}">
                    <a16:creationId xmlns:a16="http://schemas.microsoft.com/office/drawing/2014/main" id="{349EF896-3CE9-4072-A4FB-E47D7596E05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5" name="Picture 24">
                <a:extLst>
                  <a:ext uri="{FF2B5EF4-FFF2-40B4-BE49-F238E27FC236}">
                    <a16:creationId xmlns:a16="http://schemas.microsoft.com/office/drawing/2014/main" id="{E5C76DD5-090E-4CAE-9E2F-6CC8100C977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6" name="Picture 25">
                <a:extLst>
                  <a:ext uri="{FF2B5EF4-FFF2-40B4-BE49-F238E27FC236}">
                    <a16:creationId xmlns:a16="http://schemas.microsoft.com/office/drawing/2014/main" id="{15A805E8-FF8C-4D13-BAB4-0AEC60A5F65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 name="Group 11">
              <a:extLst>
                <a:ext uri="{FF2B5EF4-FFF2-40B4-BE49-F238E27FC236}">
                  <a16:creationId xmlns:a16="http://schemas.microsoft.com/office/drawing/2014/main" id="{7264009A-116E-4F3A-9263-2471C2372321}"/>
                </a:ext>
              </a:extLst>
            </p:cNvPr>
            <p:cNvGrpSpPr/>
            <p:nvPr/>
          </p:nvGrpSpPr>
          <p:grpSpPr>
            <a:xfrm>
              <a:off x="-417231" y="5919784"/>
              <a:ext cx="10377880" cy="1482576"/>
              <a:chOff x="0" y="-5"/>
              <a:chExt cx="10377880" cy="1482576"/>
            </a:xfrm>
          </p:grpSpPr>
          <p:pic>
            <p:nvPicPr>
              <p:cNvPr id="13" name="Picture 12">
                <a:extLst>
                  <a:ext uri="{FF2B5EF4-FFF2-40B4-BE49-F238E27FC236}">
                    <a16:creationId xmlns:a16="http://schemas.microsoft.com/office/drawing/2014/main" id="{2D547EEC-E8F2-494C-A6B6-542B94C24A2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 name="Picture 13">
                <a:extLst>
                  <a:ext uri="{FF2B5EF4-FFF2-40B4-BE49-F238E27FC236}">
                    <a16:creationId xmlns:a16="http://schemas.microsoft.com/office/drawing/2014/main" id="{7437E364-628B-41CB-A179-678E1D916E3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5" name="Picture 14">
                <a:extLst>
                  <a:ext uri="{FF2B5EF4-FFF2-40B4-BE49-F238E27FC236}">
                    <a16:creationId xmlns:a16="http://schemas.microsoft.com/office/drawing/2014/main" id="{A756D307-D8CD-4DDA-94E9-BE978AA95D8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6" name="Picture 15">
                <a:extLst>
                  <a:ext uri="{FF2B5EF4-FFF2-40B4-BE49-F238E27FC236}">
                    <a16:creationId xmlns:a16="http://schemas.microsoft.com/office/drawing/2014/main" id="{F5A11BCA-CAA0-4F15-B6D2-5064B3233CD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7" name="Picture 16">
                <a:extLst>
                  <a:ext uri="{FF2B5EF4-FFF2-40B4-BE49-F238E27FC236}">
                    <a16:creationId xmlns:a16="http://schemas.microsoft.com/office/drawing/2014/main" id="{82DFD12D-2C46-496E-918D-66AF6379E2A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8" name="Picture 17">
                <a:extLst>
                  <a:ext uri="{FF2B5EF4-FFF2-40B4-BE49-F238E27FC236}">
                    <a16:creationId xmlns:a16="http://schemas.microsoft.com/office/drawing/2014/main" id="{F18F960C-025C-4766-9FA1-F9D990A2239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9" name="Picture 18">
                <a:extLst>
                  <a:ext uri="{FF2B5EF4-FFF2-40B4-BE49-F238E27FC236}">
                    <a16:creationId xmlns:a16="http://schemas.microsoft.com/office/drawing/2014/main" id="{B8BCA104-B1F2-456E-A914-9276514AB0D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974437" y="2222733"/>
            <a:ext cx="5076790" cy="4405994"/>
          </a:xfrm>
        </p:spPr>
        <p:txBody>
          <a:bodyPr>
            <a:normAutofit/>
          </a:bodyPr>
          <a:lstStyle/>
          <a:p>
            <a:pPr marL="0" indent="0">
              <a:buNone/>
            </a:pPr>
            <a:r>
              <a:rPr lang="en-GB" sz="3500" b="1" dirty="0">
                <a:solidFill>
                  <a:srgbClr val="F7941D"/>
                </a:solidFill>
                <a:latin typeface="NettoOT" panose="02010504010101010104" pitchFamily="50" charset="0"/>
              </a:rPr>
              <a:t>“Is it okay if …?”</a:t>
            </a:r>
          </a:p>
          <a:p>
            <a:pPr marL="0" indent="0">
              <a:buNone/>
            </a:pPr>
            <a:endParaRPr lang="en-GB" sz="3500" dirty="0">
              <a:latin typeface="NettoOT" panose="02010504010101010104" pitchFamily="50" charset="0"/>
            </a:endParaRPr>
          </a:p>
          <a:p>
            <a:pPr marL="0" indent="0">
              <a:buNone/>
            </a:pPr>
            <a:r>
              <a:rPr lang="en-GB" sz="3500" b="1" dirty="0">
                <a:solidFill>
                  <a:srgbClr val="00ADEE"/>
                </a:solidFill>
                <a:latin typeface="NettoOT" panose="02010504010101010104" pitchFamily="50" charset="0"/>
              </a:rPr>
              <a:t>“Please can I …?”</a:t>
            </a:r>
          </a:p>
          <a:p>
            <a:pPr marL="0" indent="0">
              <a:buNone/>
            </a:pPr>
            <a:endParaRPr lang="en-GB" sz="3500" dirty="0">
              <a:latin typeface="NettoOT" panose="02010504010101010104" pitchFamily="50" charset="0"/>
            </a:endParaRPr>
          </a:p>
          <a:p>
            <a:pPr marL="0" indent="0">
              <a:buNone/>
            </a:pPr>
            <a:r>
              <a:rPr lang="en-GB" sz="3500" b="1" dirty="0">
                <a:solidFill>
                  <a:srgbClr val="F7941D"/>
                </a:solidFill>
                <a:latin typeface="NettoOT" panose="02010504010101010104" pitchFamily="50" charset="0"/>
              </a:rPr>
              <a:t>“Would you like to …?”</a:t>
            </a:r>
          </a:p>
          <a:p>
            <a:pPr marL="0" indent="0">
              <a:buNone/>
            </a:pPr>
            <a:endParaRPr lang="en-GB" sz="3500" dirty="0">
              <a:latin typeface="NettoOT" panose="02010504010101010104" pitchFamily="50" charset="0"/>
            </a:endParaRPr>
          </a:p>
          <a:p>
            <a:pPr marL="0" indent="0">
              <a:buNone/>
            </a:pPr>
            <a:r>
              <a:rPr lang="en-GB" sz="3500" b="1" dirty="0">
                <a:solidFill>
                  <a:srgbClr val="00ADEE"/>
                </a:solidFill>
                <a:latin typeface="NettoOT" panose="02010504010101010104" pitchFamily="50" charset="0"/>
              </a:rPr>
              <a:t>“What should I do if …?”</a:t>
            </a:r>
          </a:p>
          <a:p>
            <a:pPr marL="0" indent="0">
              <a:buNone/>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438" y="2563928"/>
            <a:ext cx="1969266" cy="3102564"/>
          </a:xfrm>
          <a:prstGeom prst="rect">
            <a:avLst/>
          </a:prstGeom>
        </p:spPr>
      </p:pic>
      <p:sp>
        <p:nvSpPr>
          <p:cNvPr id="6" name="Rounded Rectangular Callout 5"/>
          <p:cNvSpPr/>
          <p:nvPr/>
        </p:nvSpPr>
        <p:spPr>
          <a:xfrm>
            <a:off x="4030384" y="383317"/>
            <a:ext cx="4767037" cy="1687981"/>
          </a:xfrm>
          <a:prstGeom prst="wedgeRoundRectCallout">
            <a:avLst>
              <a:gd name="adj1" fmla="val 20877"/>
              <a:gd name="adj2" fmla="val 99503"/>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4186601" y="590172"/>
            <a:ext cx="4447673" cy="1200329"/>
          </a:xfrm>
          <a:prstGeom prst="rect">
            <a:avLst/>
          </a:prstGeom>
          <a:noFill/>
        </p:spPr>
        <p:txBody>
          <a:bodyPr wrap="square" rtlCol="0">
            <a:spAutoFit/>
          </a:bodyPr>
          <a:lstStyle/>
          <a:p>
            <a:r>
              <a:rPr lang="en-GB" sz="3600" dirty="0">
                <a:solidFill>
                  <a:srgbClr val="0194A8"/>
                </a:solidFill>
                <a:latin typeface="NettoOT" panose="02010504010101010104" pitchFamily="50" charset="0"/>
              </a:rPr>
              <a:t>How can we ask if something is ok online?</a:t>
            </a:r>
          </a:p>
        </p:txBody>
      </p:sp>
      <p:pic>
        <p:nvPicPr>
          <p:cNvPr id="51" name="Picture 50">
            <a:extLst>
              <a:ext uri="{FF2B5EF4-FFF2-40B4-BE49-F238E27FC236}">
                <a16:creationId xmlns:a16="http://schemas.microsoft.com/office/drawing/2014/main" id="{78BBA2F3-B423-441B-AB0E-8FBA86277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07696">
            <a:off x="366254" y="2184796"/>
            <a:ext cx="599296" cy="570866"/>
          </a:xfrm>
          <a:prstGeom prst="rect">
            <a:avLst/>
          </a:prstGeom>
        </p:spPr>
      </p:pic>
      <p:pic>
        <p:nvPicPr>
          <p:cNvPr id="52" name="Picture 51">
            <a:extLst>
              <a:ext uri="{FF2B5EF4-FFF2-40B4-BE49-F238E27FC236}">
                <a16:creationId xmlns:a16="http://schemas.microsoft.com/office/drawing/2014/main" id="{0D9943BE-8D3C-4E32-8BA6-9B04BC0BC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07696">
            <a:off x="366236" y="4583868"/>
            <a:ext cx="599296" cy="570866"/>
          </a:xfrm>
          <a:prstGeom prst="rect">
            <a:avLst/>
          </a:prstGeom>
        </p:spPr>
      </p:pic>
      <p:pic>
        <p:nvPicPr>
          <p:cNvPr id="54" name="Picture 53">
            <a:extLst>
              <a:ext uri="{FF2B5EF4-FFF2-40B4-BE49-F238E27FC236}">
                <a16:creationId xmlns:a16="http://schemas.microsoft.com/office/drawing/2014/main" id="{D8AD9E83-1695-4FF2-82F8-F882F9EADD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9690">
            <a:off x="390038" y="5804703"/>
            <a:ext cx="599295" cy="570866"/>
          </a:xfrm>
          <a:prstGeom prst="rect">
            <a:avLst/>
          </a:prstGeom>
        </p:spPr>
      </p:pic>
      <p:pic>
        <p:nvPicPr>
          <p:cNvPr id="55" name="Picture 54">
            <a:extLst>
              <a:ext uri="{FF2B5EF4-FFF2-40B4-BE49-F238E27FC236}">
                <a16:creationId xmlns:a16="http://schemas.microsoft.com/office/drawing/2014/main" id="{3DC38E62-12BC-4994-A7EF-B3BF28CF31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9690">
            <a:off x="390038" y="3378160"/>
            <a:ext cx="599295" cy="570866"/>
          </a:xfrm>
          <a:prstGeom prst="rect">
            <a:avLst/>
          </a:prstGeom>
        </p:spPr>
      </p:pic>
      <p:pic>
        <p:nvPicPr>
          <p:cNvPr id="53" name="Picture 52">
            <a:extLst>
              <a:ext uri="{FF2B5EF4-FFF2-40B4-BE49-F238E27FC236}">
                <a16:creationId xmlns:a16="http://schemas.microsoft.com/office/drawing/2014/main" id="{E02B8A1B-2080-4472-8D73-C1440F707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306" y="129520"/>
            <a:ext cx="2334930" cy="1824072"/>
          </a:xfrm>
          <a:prstGeom prst="rect">
            <a:avLst/>
          </a:prstGeom>
        </p:spPr>
      </p:pic>
    </p:spTree>
    <p:extLst>
      <p:ext uri="{BB962C8B-B14F-4D97-AF65-F5344CB8AC3E}">
        <p14:creationId xmlns:p14="http://schemas.microsoft.com/office/powerpoint/2010/main" val="300827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7A5CD7-D908-4B82-A895-5D9846A06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3221"/>
            <a:ext cx="9144000" cy="5231558"/>
          </a:xfrm>
          <a:prstGeom prst="rect">
            <a:avLst/>
          </a:prstGeom>
        </p:spPr>
      </p:pic>
    </p:spTree>
    <p:extLst>
      <p:ext uri="{BB962C8B-B14F-4D97-AF65-F5344CB8AC3E}">
        <p14:creationId xmlns:p14="http://schemas.microsoft.com/office/powerpoint/2010/main" val="357549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7F4FFC5-4699-4DEB-8CA7-ACABE6F47A52}"/>
              </a:ext>
            </a:extLst>
          </p:cNvPr>
          <p:cNvPicPr>
            <a:picLocks noChangeAspect="1"/>
          </p:cNvPicPr>
          <p:nvPr/>
        </p:nvPicPr>
        <p:blipFill rotWithShape="1">
          <a:blip r:embed="rId3">
            <a:lum bright="11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4117" r="20744"/>
          <a:stretch/>
        </p:blipFill>
        <p:spPr>
          <a:xfrm>
            <a:off x="0" y="6752"/>
            <a:ext cx="9144000" cy="6858000"/>
          </a:xfrm>
          <a:prstGeom prst="rect">
            <a:avLst/>
          </a:prstGeom>
        </p:spPr>
      </p:pic>
      <p:pic>
        <p:nvPicPr>
          <p:cNvPr id="22" name="Graphic 21">
            <a:extLst>
              <a:ext uri="{FF2B5EF4-FFF2-40B4-BE49-F238E27FC236}">
                <a16:creationId xmlns:a16="http://schemas.microsoft.com/office/drawing/2014/main" id="{181BAC3A-A53C-46C7-A9E3-FFF563F6F745}"/>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1072" r="9881" b="33234"/>
          <a:stretch/>
        </p:blipFill>
        <p:spPr>
          <a:xfrm>
            <a:off x="3956179" y="216315"/>
            <a:ext cx="5300836" cy="845812"/>
          </a:xfrm>
          <a:prstGeom prst="roundRect">
            <a:avLst/>
          </a:prstGeom>
        </p:spPr>
      </p:pic>
      <p:sp>
        <p:nvSpPr>
          <p:cNvPr id="3" name="Content Placeholder 2"/>
          <p:cNvSpPr>
            <a:spLocks noGrp="1"/>
          </p:cNvSpPr>
          <p:nvPr>
            <p:ph idx="1"/>
          </p:nvPr>
        </p:nvSpPr>
        <p:spPr>
          <a:xfrm>
            <a:off x="3802069" y="321906"/>
            <a:ext cx="5137079" cy="696452"/>
          </a:xfrm>
        </p:spPr>
        <p:txBody>
          <a:bodyPr/>
          <a:lstStyle/>
          <a:p>
            <a:pPr marL="0" indent="0" algn="r">
              <a:buNone/>
            </a:pPr>
            <a:r>
              <a:rPr lang="en-GB" sz="4000" dirty="0">
                <a:solidFill>
                  <a:schemeClr val="bg1"/>
                </a:solidFill>
                <a:latin typeface="NettoOT" panose="02010504010101010104" pitchFamily="50" charset="0"/>
              </a:rPr>
              <a:t>How do YOU go online?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5057" y="1238912"/>
            <a:ext cx="2143682" cy="122433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278" y="548818"/>
            <a:ext cx="735677" cy="1668379"/>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655" y="5819222"/>
            <a:ext cx="2070900" cy="53878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655" y="4461818"/>
            <a:ext cx="1089860" cy="6521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81428" y="4419748"/>
            <a:ext cx="855914" cy="85591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1623" y="5459622"/>
            <a:ext cx="965243" cy="960602"/>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17283" y="3922431"/>
            <a:ext cx="1398399" cy="972416"/>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98172" y="5027351"/>
            <a:ext cx="1684998" cy="733238"/>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9008" y="6033573"/>
            <a:ext cx="1155177" cy="588696"/>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92557" y="4527288"/>
            <a:ext cx="1091554" cy="468701"/>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14036" y="5469543"/>
            <a:ext cx="990981" cy="699357"/>
          </a:xfrm>
          <a:prstGeom prst="rect">
            <a:avLst/>
          </a:prstGeom>
        </p:spPr>
      </p:pic>
      <p:pic>
        <p:nvPicPr>
          <p:cNvPr id="23" name="Graphic 22">
            <a:extLst>
              <a:ext uri="{FF2B5EF4-FFF2-40B4-BE49-F238E27FC236}">
                <a16:creationId xmlns:a16="http://schemas.microsoft.com/office/drawing/2014/main" id="{AB0DEE5F-6308-4374-AA72-279B73DC8BA9}"/>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1072" r="9881" b="33234"/>
          <a:stretch/>
        </p:blipFill>
        <p:spPr>
          <a:xfrm>
            <a:off x="-174451" y="3211699"/>
            <a:ext cx="5300836" cy="845812"/>
          </a:xfrm>
          <a:prstGeom prst="roundRect">
            <a:avLst/>
          </a:prstGeom>
        </p:spPr>
      </p:pic>
      <p:sp>
        <p:nvSpPr>
          <p:cNvPr id="24" name="Content Placeholder 2">
            <a:extLst>
              <a:ext uri="{FF2B5EF4-FFF2-40B4-BE49-F238E27FC236}">
                <a16:creationId xmlns:a16="http://schemas.microsoft.com/office/drawing/2014/main" id="{4D05FC9E-847F-4C22-9E38-D141C9FABF41}"/>
              </a:ext>
            </a:extLst>
          </p:cNvPr>
          <p:cNvSpPr txBox="1">
            <a:spLocks/>
          </p:cNvSpPr>
          <p:nvPr/>
        </p:nvSpPr>
        <p:spPr>
          <a:xfrm>
            <a:off x="-174451" y="3465732"/>
            <a:ext cx="5137079" cy="4566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000" dirty="0">
                <a:solidFill>
                  <a:schemeClr val="bg1"/>
                </a:solidFill>
                <a:latin typeface="NettoOT" panose="02010504010101010104" pitchFamily="50" charset="0"/>
              </a:rPr>
              <a:t>What do you like to do online? </a:t>
            </a:r>
          </a:p>
        </p:txBody>
      </p:sp>
      <p:pic>
        <p:nvPicPr>
          <p:cNvPr id="25" name="Picture 24">
            <a:extLst>
              <a:ext uri="{FF2B5EF4-FFF2-40B4-BE49-F238E27FC236}">
                <a16:creationId xmlns:a16="http://schemas.microsoft.com/office/drawing/2014/main" id="{70BB8912-A92B-408B-A437-22BBC3EFDF7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99049" y="1383008"/>
            <a:ext cx="1495391" cy="1495391"/>
          </a:xfrm>
          <a:prstGeom prst="rect">
            <a:avLst/>
          </a:prstGeom>
        </p:spPr>
      </p:pic>
      <p:pic>
        <p:nvPicPr>
          <p:cNvPr id="27" name="Picture 26">
            <a:extLst>
              <a:ext uri="{FF2B5EF4-FFF2-40B4-BE49-F238E27FC236}">
                <a16:creationId xmlns:a16="http://schemas.microsoft.com/office/drawing/2014/main" id="{1C9ACE12-5668-4CFF-9411-8DF3DBE927D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37989" y="1851081"/>
            <a:ext cx="1992696" cy="1495391"/>
          </a:xfrm>
          <a:prstGeom prst="rect">
            <a:avLst/>
          </a:prstGeom>
        </p:spPr>
      </p:pic>
      <p:pic>
        <p:nvPicPr>
          <p:cNvPr id="31" name="Picture 30">
            <a:extLst>
              <a:ext uri="{FF2B5EF4-FFF2-40B4-BE49-F238E27FC236}">
                <a16:creationId xmlns:a16="http://schemas.microsoft.com/office/drawing/2014/main" id="{CE7BB79E-58D5-4A70-8B98-C4C970D08AF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7388" y="2028901"/>
            <a:ext cx="1147056" cy="930045"/>
          </a:xfrm>
          <a:prstGeom prst="rect">
            <a:avLst/>
          </a:prstGeom>
        </p:spPr>
      </p:pic>
      <p:pic>
        <p:nvPicPr>
          <p:cNvPr id="33" name="Picture 32">
            <a:extLst>
              <a:ext uri="{FF2B5EF4-FFF2-40B4-BE49-F238E27FC236}">
                <a16:creationId xmlns:a16="http://schemas.microsoft.com/office/drawing/2014/main" id="{B4CDC093-14FA-4E63-AEB4-E6713C3408F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01710" y="4376300"/>
            <a:ext cx="1627635" cy="737618"/>
          </a:xfrm>
          <a:prstGeom prst="rect">
            <a:avLst/>
          </a:prstGeom>
        </p:spPr>
      </p:pic>
      <p:pic>
        <p:nvPicPr>
          <p:cNvPr id="35" name="Picture 34">
            <a:extLst>
              <a:ext uri="{FF2B5EF4-FFF2-40B4-BE49-F238E27FC236}">
                <a16:creationId xmlns:a16="http://schemas.microsoft.com/office/drawing/2014/main" id="{4D00F087-2398-4C6E-A6E7-CDB61E2DC76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01113" y="5921366"/>
            <a:ext cx="733238" cy="733238"/>
          </a:xfrm>
          <a:prstGeom prst="rect">
            <a:avLst/>
          </a:prstGeom>
        </p:spPr>
      </p:pic>
    </p:spTree>
    <p:extLst>
      <p:ext uri="{BB962C8B-B14F-4D97-AF65-F5344CB8AC3E}">
        <p14:creationId xmlns:p14="http://schemas.microsoft.com/office/powerpoint/2010/main" val="138262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936D38E-D155-44B7-8982-482A7C7D1052}"/>
              </a:ext>
            </a:extLst>
          </p:cNvPr>
          <p:cNvPicPr>
            <a:picLocks noChangeAspect="1"/>
          </p:cNvPicPr>
          <p:nvPr/>
        </p:nvPicPr>
        <p:blipFill>
          <a:blip r:embed="rId2">
            <a:lum bright="11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81739" y="0"/>
            <a:ext cx="14037694" cy="6858000"/>
          </a:xfrm>
          <a:prstGeom prst="rect">
            <a:avLst/>
          </a:prstGeom>
        </p:spPr>
      </p:pic>
      <p:sp>
        <p:nvSpPr>
          <p:cNvPr id="3" name="Content Placeholder 2"/>
          <p:cNvSpPr>
            <a:spLocks noGrp="1"/>
          </p:cNvSpPr>
          <p:nvPr>
            <p:ph idx="1"/>
          </p:nvPr>
        </p:nvSpPr>
        <p:spPr>
          <a:xfrm>
            <a:off x="628650" y="165496"/>
            <a:ext cx="7886700" cy="1848239"/>
          </a:xfrm>
        </p:spPr>
        <p:txBody>
          <a:bodyPr>
            <a:normAutofit/>
          </a:bodyPr>
          <a:lstStyle/>
          <a:p>
            <a:pPr marL="0" indent="0">
              <a:buNone/>
            </a:pPr>
            <a:r>
              <a:rPr lang="en-GB" sz="3600" dirty="0">
                <a:latin typeface="NettoOT" panose="02010504010101010104" pitchFamily="50" charset="0"/>
              </a:rPr>
              <a:t>When we are online we need to make lots of </a:t>
            </a:r>
            <a:r>
              <a:rPr lang="en-GB" sz="3600" dirty="0">
                <a:solidFill>
                  <a:srgbClr val="F7941D"/>
                </a:solidFill>
                <a:latin typeface="NettoOT" panose="02010504010101010104" pitchFamily="50" charset="0"/>
              </a:rPr>
              <a:t>choices</a:t>
            </a:r>
            <a:r>
              <a:rPr lang="en-GB" sz="3600" dirty="0">
                <a:latin typeface="NettoOT" panose="02010504010101010104" pitchFamily="50" charset="0"/>
              </a:rPr>
              <a:t>, and give others chance to make a choice for themselves.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69" y="2219234"/>
            <a:ext cx="2744366" cy="27443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228381" y="2219234"/>
            <a:ext cx="2744365" cy="2744365"/>
          </a:xfrm>
          <a:prstGeom prst="rect">
            <a:avLst/>
          </a:prstGeom>
        </p:spPr>
      </p:pic>
      <p:sp>
        <p:nvSpPr>
          <p:cNvPr id="5" name="TextBox 4"/>
          <p:cNvSpPr txBox="1"/>
          <p:nvPr/>
        </p:nvSpPr>
        <p:spPr>
          <a:xfrm>
            <a:off x="7408667" y="6470371"/>
            <a:ext cx="2125133" cy="542456"/>
          </a:xfrm>
          <a:prstGeom prst="rect">
            <a:avLst/>
          </a:prstGeom>
          <a:noFill/>
        </p:spPr>
        <p:txBody>
          <a:bodyPr wrap="square" rtlCol="0">
            <a:spAutoFit/>
          </a:bodyPr>
          <a:lstStyle/>
          <a:p>
            <a:endParaRPr lang="en-GB" sz="750" dirty="0"/>
          </a:p>
          <a:p>
            <a:r>
              <a:rPr lang="en-GB" sz="750" dirty="0"/>
              <a:t>©</a:t>
            </a:r>
            <a:r>
              <a:rPr lang="en-GB" sz="825" dirty="0"/>
              <a:t>Emoji provided free by </a:t>
            </a:r>
            <a:r>
              <a:rPr lang="en-GB" sz="825" dirty="0" err="1">
                <a:hlinkClick r:id="rId5"/>
              </a:rPr>
              <a:t>EmojiOne</a:t>
            </a:r>
            <a:endParaRPr lang="en-GB" sz="825" dirty="0"/>
          </a:p>
          <a:p>
            <a:endParaRPr lang="en-GB" sz="1350" dirty="0"/>
          </a:p>
        </p:txBody>
      </p:sp>
      <p:sp>
        <p:nvSpPr>
          <p:cNvPr id="6" name="Rectangle 5">
            <a:extLst>
              <a:ext uri="{FF2B5EF4-FFF2-40B4-BE49-F238E27FC236}">
                <a16:creationId xmlns:a16="http://schemas.microsoft.com/office/drawing/2014/main" id="{AA4E7CFD-13CC-4A08-AB58-066B39812DBB}"/>
              </a:ext>
            </a:extLst>
          </p:cNvPr>
          <p:cNvSpPr/>
          <p:nvPr/>
        </p:nvSpPr>
        <p:spPr>
          <a:xfrm>
            <a:off x="1574110" y="5169098"/>
            <a:ext cx="5995780" cy="1200329"/>
          </a:xfrm>
          <a:prstGeom prst="rect">
            <a:avLst/>
          </a:prstGeom>
        </p:spPr>
        <p:txBody>
          <a:bodyPr wrap="square">
            <a:spAutoFit/>
          </a:bodyPr>
          <a:lstStyle/>
          <a:p>
            <a:r>
              <a:rPr lang="en-GB" sz="3600" dirty="0">
                <a:latin typeface="NettoOT" panose="02010504010101010104" pitchFamily="50" charset="0"/>
              </a:rPr>
              <a:t>We need to </a:t>
            </a:r>
            <a:r>
              <a:rPr lang="en-GB" sz="3600" dirty="0">
                <a:solidFill>
                  <a:srgbClr val="F7941D"/>
                </a:solidFill>
                <a:latin typeface="NettoOT" panose="02010504010101010104" pitchFamily="50" charset="0"/>
              </a:rPr>
              <a:t>ask</a:t>
            </a:r>
            <a:r>
              <a:rPr lang="en-GB" sz="3600" dirty="0">
                <a:latin typeface="NettoOT" panose="02010504010101010104" pitchFamily="50" charset="0"/>
              </a:rPr>
              <a:t> if it’s okay to do something before we do it.</a:t>
            </a:r>
          </a:p>
        </p:txBody>
      </p:sp>
    </p:spTree>
    <p:extLst>
      <p:ext uri="{BB962C8B-B14F-4D97-AF65-F5344CB8AC3E}">
        <p14:creationId xmlns:p14="http://schemas.microsoft.com/office/powerpoint/2010/main" val="121325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03C97E55-A9AF-4E6D-B4A2-960CDEF1DA02}"/>
              </a:ext>
            </a:extLst>
          </p:cNvPr>
          <p:cNvGrpSpPr/>
          <p:nvPr/>
        </p:nvGrpSpPr>
        <p:grpSpPr>
          <a:xfrm>
            <a:off x="-417249" y="-10476"/>
            <a:ext cx="10241740" cy="7315590"/>
            <a:chOff x="-417249" y="-10476"/>
            <a:chExt cx="10241740" cy="7315590"/>
          </a:xfrm>
        </p:grpSpPr>
        <p:grpSp>
          <p:nvGrpSpPr>
            <p:cNvPr id="37" name="Group 36">
              <a:extLst>
                <a:ext uri="{FF2B5EF4-FFF2-40B4-BE49-F238E27FC236}">
                  <a16:creationId xmlns:a16="http://schemas.microsoft.com/office/drawing/2014/main" id="{36917551-52D2-4A2C-AD7C-9D64D1EE9B64}"/>
                </a:ext>
              </a:extLst>
            </p:cNvPr>
            <p:cNvGrpSpPr/>
            <p:nvPr/>
          </p:nvGrpSpPr>
          <p:grpSpPr>
            <a:xfrm>
              <a:off x="-417249" y="-10474"/>
              <a:ext cx="5120886" cy="3657800"/>
              <a:chOff x="-417250" y="-10474"/>
              <a:chExt cx="10377899" cy="7412834"/>
            </a:xfrm>
          </p:grpSpPr>
          <p:grpSp>
            <p:nvGrpSpPr>
              <p:cNvPr id="38" name="Group 37">
                <a:extLst>
                  <a:ext uri="{FF2B5EF4-FFF2-40B4-BE49-F238E27FC236}">
                    <a16:creationId xmlns:a16="http://schemas.microsoft.com/office/drawing/2014/main" id="{CEAB596B-4D25-472A-B9C2-F0D7648A70D5}"/>
                  </a:ext>
                </a:extLst>
              </p:cNvPr>
              <p:cNvGrpSpPr/>
              <p:nvPr/>
            </p:nvGrpSpPr>
            <p:grpSpPr>
              <a:xfrm>
                <a:off x="-417250" y="-10474"/>
                <a:ext cx="10377880" cy="1482576"/>
                <a:chOff x="0" y="-5"/>
                <a:chExt cx="10377880" cy="1482576"/>
              </a:xfrm>
            </p:grpSpPr>
            <p:pic>
              <p:nvPicPr>
                <p:cNvPr id="71" name="Picture 70">
                  <a:extLst>
                    <a:ext uri="{FF2B5EF4-FFF2-40B4-BE49-F238E27FC236}">
                      <a16:creationId xmlns:a16="http://schemas.microsoft.com/office/drawing/2014/main" id="{01063A0E-FD65-480F-8D1F-1775656BF88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72" name="Picture 71">
                  <a:extLst>
                    <a:ext uri="{FF2B5EF4-FFF2-40B4-BE49-F238E27FC236}">
                      <a16:creationId xmlns:a16="http://schemas.microsoft.com/office/drawing/2014/main" id="{D0BD195F-E561-42E9-8667-8F0B0997F01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73" name="Picture 72">
                  <a:extLst>
                    <a:ext uri="{FF2B5EF4-FFF2-40B4-BE49-F238E27FC236}">
                      <a16:creationId xmlns:a16="http://schemas.microsoft.com/office/drawing/2014/main" id="{9B27E88A-A256-4164-BAC3-71703825CE3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74" name="Picture 73">
                  <a:extLst>
                    <a:ext uri="{FF2B5EF4-FFF2-40B4-BE49-F238E27FC236}">
                      <a16:creationId xmlns:a16="http://schemas.microsoft.com/office/drawing/2014/main" id="{C0BFC864-2C8C-435A-A17F-51463E839D7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75" name="Picture 74">
                  <a:extLst>
                    <a:ext uri="{FF2B5EF4-FFF2-40B4-BE49-F238E27FC236}">
                      <a16:creationId xmlns:a16="http://schemas.microsoft.com/office/drawing/2014/main" id="{A42B0775-445A-4F7D-93CF-95F7F00EA1A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6" name="Picture 75">
                  <a:extLst>
                    <a:ext uri="{FF2B5EF4-FFF2-40B4-BE49-F238E27FC236}">
                      <a16:creationId xmlns:a16="http://schemas.microsoft.com/office/drawing/2014/main" id="{6C11B80D-78EE-427D-834A-EE0F2C1159E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7" name="Picture 76">
                  <a:extLst>
                    <a:ext uri="{FF2B5EF4-FFF2-40B4-BE49-F238E27FC236}">
                      <a16:creationId xmlns:a16="http://schemas.microsoft.com/office/drawing/2014/main" id="{B6309C20-DCF5-42C3-9F09-C9CD9C73740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9" name="Group 38">
                <a:extLst>
                  <a:ext uri="{FF2B5EF4-FFF2-40B4-BE49-F238E27FC236}">
                    <a16:creationId xmlns:a16="http://schemas.microsoft.com/office/drawing/2014/main" id="{1CFC9931-F5FC-4956-B03C-88F6948AAABD}"/>
                  </a:ext>
                </a:extLst>
              </p:cNvPr>
              <p:cNvGrpSpPr/>
              <p:nvPr/>
            </p:nvGrpSpPr>
            <p:grpSpPr>
              <a:xfrm>
                <a:off x="-417250" y="1472097"/>
                <a:ext cx="10377880" cy="1482576"/>
                <a:chOff x="0" y="-5"/>
                <a:chExt cx="10377880" cy="1482576"/>
              </a:xfrm>
            </p:grpSpPr>
            <p:pic>
              <p:nvPicPr>
                <p:cNvPr id="64" name="Picture 63">
                  <a:extLst>
                    <a:ext uri="{FF2B5EF4-FFF2-40B4-BE49-F238E27FC236}">
                      <a16:creationId xmlns:a16="http://schemas.microsoft.com/office/drawing/2014/main" id="{78885903-B4F2-406A-8925-7AB09AC742B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5" name="Picture 64">
                  <a:extLst>
                    <a:ext uri="{FF2B5EF4-FFF2-40B4-BE49-F238E27FC236}">
                      <a16:creationId xmlns:a16="http://schemas.microsoft.com/office/drawing/2014/main" id="{696C1756-5F31-463B-A894-19DBA4C8BD3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6" name="Picture 65">
                  <a:extLst>
                    <a:ext uri="{FF2B5EF4-FFF2-40B4-BE49-F238E27FC236}">
                      <a16:creationId xmlns:a16="http://schemas.microsoft.com/office/drawing/2014/main" id="{92F375A8-3FC0-4F10-8CC9-84C5642CCA4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7" name="Picture 66">
                  <a:extLst>
                    <a:ext uri="{FF2B5EF4-FFF2-40B4-BE49-F238E27FC236}">
                      <a16:creationId xmlns:a16="http://schemas.microsoft.com/office/drawing/2014/main" id="{EA158EE7-BCD0-43ED-91BC-6A3723FD861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8" name="Picture 67">
                  <a:extLst>
                    <a:ext uri="{FF2B5EF4-FFF2-40B4-BE49-F238E27FC236}">
                      <a16:creationId xmlns:a16="http://schemas.microsoft.com/office/drawing/2014/main" id="{4D5E8511-1208-40A5-B18A-CE8D744854D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9" name="Picture 68">
                  <a:extLst>
                    <a:ext uri="{FF2B5EF4-FFF2-40B4-BE49-F238E27FC236}">
                      <a16:creationId xmlns:a16="http://schemas.microsoft.com/office/drawing/2014/main" id="{4BA46513-9646-45C1-B30E-BEE6FA6C40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0" name="Picture 69">
                  <a:extLst>
                    <a:ext uri="{FF2B5EF4-FFF2-40B4-BE49-F238E27FC236}">
                      <a16:creationId xmlns:a16="http://schemas.microsoft.com/office/drawing/2014/main" id="{35989A55-08D7-4776-BB1B-00551161D9C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0" name="Group 39">
                <a:extLst>
                  <a:ext uri="{FF2B5EF4-FFF2-40B4-BE49-F238E27FC236}">
                    <a16:creationId xmlns:a16="http://schemas.microsoft.com/office/drawing/2014/main" id="{0599C3DD-1067-4B0F-89AA-35D56C155ADB}"/>
                  </a:ext>
                </a:extLst>
              </p:cNvPr>
              <p:cNvGrpSpPr/>
              <p:nvPr/>
            </p:nvGrpSpPr>
            <p:grpSpPr>
              <a:xfrm>
                <a:off x="-417250" y="2954664"/>
                <a:ext cx="10377880" cy="1482576"/>
                <a:chOff x="0" y="-5"/>
                <a:chExt cx="10377880" cy="1482576"/>
              </a:xfrm>
            </p:grpSpPr>
            <p:pic>
              <p:nvPicPr>
                <p:cNvPr id="57" name="Picture 56">
                  <a:extLst>
                    <a:ext uri="{FF2B5EF4-FFF2-40B4-BE49-F238E27FC236}">
                      <a16:creationId xmlns:a16="http://schemas.microsoft.com/office/drawing/2014/main" id="{7563F083-A909-4FBF-A272-7843E531BDB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8" name="Picture 57">
                  <a:extLst>
                    <a:ext uri="{FF2B5EF4-FFF2-40B4-BE49-F238E27FC236}">
                      <a16:creationId xmlns:a16="http://schemas.microsoft.com/office/drawing/2014/main" id="{819D45FA-8EC8-4392-A1E1-0AE5E262D42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9" name="Picture 58">
                  <a:extLst>
                    <a:ext uri="{FF2B5EF4-FFF2-40B4-BE49-F238E27FC236}">
                      <a16:creationId xmlns:a16="http://schemas.microsoft.com/office/drawing/2014/main" id="{2754A530-68B1-4D7E-B19E-EBBDD806EB3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0" name="Picture 59">
                  <a:extLst>
                    <a:ext uri="{FF2B5EF4-FFF2-40B4-BE49-F238E27FC236}">
                      <a16:creationId xmlns:a16="http://schemas.microsoft.com/office/drawing/2014/main" id="{360D656A-2B81-4286-8A6E-17030C2AD4A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1" name="Picture 60">
                  <a:extLst>
                    <a:ext uri="{FF2B5EF4-FFF2-40B4-BE49-F238E27FC236}">
                      <a16:creationId xmlns:a16="http://schemas.microsoft.com/office/drawing/2014/main" id="{BD4ED59F-05DA-42DB-A610-46082245057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2" name="Picture 61">
                  <a:extLst>
                    <a:ext uri="{FF2B5EF4-FFF2-40B4-BE49-F238E27FC236}">
                      <a16:creationId xmlns:a16="http://schemas.microsoft.com/office/drawing/2014/main" id="{17E6FDF7-C4A7-4186-95CB-E4FB2FD6B73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3" name="Picture 62">
                  <a:extLst>
                    <a:ext uri="{FF2B5EF4-FFF2-40B4-BE49-F238E27FC236}">
                      <a16:creationId xmlns:a16="http://schemas.microsoft.com/office/drawing/2014/main" id="{3290EC98-E4AC-4450-8E2A-C8284DB0A03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1" name="Group 40">
                <a:extLst>
                  <a:ext uri="{FF2B5EF4-FFF2-40B4-BE49-F238E27FC236}">
                    <a16:creationId xmlns:a16="http://schemas.microsoft.com/office/drawing/2014/main" id="{DA0FC3DA-DAD1-4670-B382-B2C276555600}"/>
                  </a:ext>
                </a:extLst>
              </p:cNvPr>
              <p:cNvGrpSpPr/>
              <p:nvPr/>
            </p:nvGrpSpPr>
            <p:grpSpPr>
              <a:xfrm>
                <a:off x="-417231" y="4437221"/>
                <a:ext cx="10377880" cy="1482576"/>
                <a:chOff x="0" y="-5"/>
                <a:chExt cx="10377880" cy="1482576"/>
              </a:xfrm>
            </p:grpSpPr>
            <p:pic>
              <p:nvPicPr>
                <p:cNvPr id="50" name="Picture 49">
                  <a:extLst>
                    <a:ext uri="{FF2B5EF4-FFF2-40B4-BE49-F238E27FC236}">
                      <a16:creationId xmlns:a16="http://schemas.microsoft.com/office/drawing/2014/main" id="{5A4FA199-E06C-4B04-B3E5-3E45FD8040A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1" name="Picture 50">
                  <a:extLst>
                    <a:ext uri="{FF2B5EF4-FFF2-40B4-BE49-F238E27FC236}">
                      <a16:creationId xmlns:a16="http://schemas.microsoft.com/office/drawing/2014/main" id="{6E88B56C-33DC-4A6C-83D3-8B35F98483E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2" name="Picture 51">
                  <a:extLst>
                    <a:ext uri="{FF2B5EF4-FFF2-40B4-BE49-F238E27FC236}">
                      <a16:creationId xmlns:a16="http://schemas.microsoft.com/office/drawing/2014/main" id="{7C597665-5F8F-4810-BEE1-69F49F89F79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3" name="Picture 52">
                  <a:extLst>
                    <a:ext uri="{FF2B5EF4-FFF2-40B4-BE49-F238E27FC236}">
                      <a16:creationId xmlns:a16="http://schemas.microsoft.com/office/drawing/2014/main" id="{E1CFF295-20BF-45C4-95F3-5E43C58C1B2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4" name="Picture 53">
                  <a:extLst>
                    <a:ext uri="{FF2B5EF4-FFF2-40B4-BE49-F238E27FC236}">
                      <a16:creationId xmlns:a16="http://schemas.microsoft.com/office/drawing/2014/main" id="{0456E713-207C-4E51-9377-EB8E2149D10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5" name="Picture 54">
                  <a:extLst>
                    <a:ext uri="{FF2B5EF4-FFF2-40B4-BE49-F238E27FC236}">
                      <a16:creationId xmlns:a16="http://schemas.microsoft.com/office/drawing/2014/main" id="{AFA0062D-75E5-41DA-92E7-62004875D62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6" name="Picture 55">
                  <a:extLst>
                    <a:ext uri="{FF2B5EF4-FFF2-40B4-BE49-F238E27FC236}">
                      <a16:creationId xmlns:a16="http://schemas.microsoft.com/office/drawing/2014/main" id="{E933084E-69D7-409D-8C1B-DCE9FC42FB4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2" name="Group 41">
                <a:extLst>
                  <a:ext uri="{FF2B5EF4-FFF2-40B4-BE49-F238E27FC236}">
                    <a16:creationId xmlns:a16="http://schemas.microsoft.com/office/drawing/2014/main" id="{CB869628-DC8E-4BA4-B40D-1918B325F775}"/>
                  </a:ext>
                </a:extLst>
              </p:cNvPr>
              <p:cNvGrpSpPr/>
              <p:nvPr/>
            </p:nvGrpSpPr>
            <p:grpSpPr>
              <a:xfrm>
                <a:off x="-417231" y="5919784"/>
                <a:ext cx="10377880" cy="1482576"/>
                <a:chOff x="0" y="-5"/>
                <a:chExt cx="10377880" cy="1482576"/>
              </a:xfrm>
            </p:grpSpPr>
            <p:pic>
              <p:nvPicPr>
                <p:cNvPr id="43" name="Picture 42">
                  <a:extLst>
                    <a:ext uri="{FF2B5EF4-FFF2-40B4-BE49-F238E27FC236}">
                      <a16:creationId xmlns:a16="http://schemas.microsoft.com/office/drawing/2014/main" id="{E1486CD6-8EB1-4D71-B8FC-EE72A5BBD75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4" name="Picture 43">
                  <a:extLst>
                    <a:ext uri="{FF2B5EF4-FFF2-40B4-BE49-F238E27FC236}">
                      <a16:creationId xmlns:a16="http://schemas.microsoft.com/office/drawing/2014/main" id="{697F8ED2-FE2B-4F4C-9ECB-07FF5677C8D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5" name="Picture 44">
                  <a:extLst>
                    <a:ext uri="{FF2B5EF4-FFF2-40B4-BE49-F238E27FC236}">
                      <a16:creationId xmlns:a16="http://schemas.microsoft.com/office/drawing/2014/main" id="{67764A84-D49A-4469-B494-3A6A28B4287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6" name="Picture 45">
                  <a:extLst>
                    <a:ext uri="{FF2B5EF4-FFF2-40B4-BE49-F238E27FC236}">
                      <a16:creationId xmlns:a16="http://schemas.microsoft.com/office/drawing/2014/main" id="{3F8EBBEC-B97D-4497-A1DF-7CFA2FF5E65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7" name="Picture 46">
                  <a:extLst>
                    <a:ext uri="{FF2B5EF4-FFF2-40B4-BE49-F238E27FC236}">
                      <a16:creationId xmlns:a16="http://schemas.microsoft.com/office/drawing/2014/main" id="{EBBA052C-00BD-4284-BD08-8C7570E9938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8" name="Picture 47">
                  <a:extLst>
                    <a:ext uri="{FF2B5EF4-FFF2-40B4-BE49-F238E27FC236}">
                      <a16:creationId xmlns:a16="http://schemas.microsoft.com/office/drawing/2014/main" id="{A57287A5-5263-4735-B5C6-C45FF0B5D8A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9" name="Picture 48">
                  <a:extLst>
                    <a:ext uri="{FF2B5EF4-FFF2-40B4-BE49-F238E27FC236}">
                      <a16:creationId xmlns:a16="http://schemas.microsoft.com/office/drawing/2014/main" id="{7DCD0ED3-00BD-4087-BA33-71CCA8D4AE8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78" name="Group 77">
              <a:extLst>
                <a:ext uri="{FF2B5EF4-FFF2-40B4-BE49-F238E27FC236}">
                  <a16:creationId xmlns:a16="http://schemas.microsoft.com/office/drawing/2014/main" id="{FCB081CF-757B-4B57-B61A-1F8C96D67CDB}"/>
                </a:ext>
              </a:extLst>
            </p:cNvPr>
            <p:cNvGrpSpPr/>
            <p:nvPr/>
          </p:nvGrpSpPr>
          <p:grpSpPr>
            <a:xfrm>
              <a:off x="4703600" y="-10476"/>
              <a:ext cx="5120886" cy="3657800"/>
              <a:chOff x="-417250" y="-10474"/>
              <a:chExt cx="10377899" cy="7412834"/>
            </a:xfrm>
          </p:grpSpPr>
          <p:grpSp>
            <p:nvGrpSpPr>
              <p:cNvPr id="79" name="Group 78">
                <a:extLst>
                  <a:ext uri="{FF2B5EF4-FFF2-40B4-BE49-F238E27FC236}">
                    <a16:creationId xmlns:a16="http://schemas.microsoft.com/office/drawing/2014/main" id="{C8D4ABD0-2DE0-45F7-9F11-25529EA9830E}"/>
                  </a:ext>
                </a:extLst>
              </p:cNvPr>
              <p:cNvGrpSpPr/>
              <p:nvPr/>
            </p:nvGrpSpPr>
            <p:grpSpPr>
              <a:xfrm>
                <a:off x="-417250" y="-10474"/>
                <a:ext cx="10377880" cy="1482576"/>
                <a:chOff x="0" y="-5"/>
                <a:chExt cx="10377880" cy="1482576"/>
              </a:xfrm>
            </p:grpSpPr>
            <p:pic>
              <p:nvPicPr>
                <p:cNvPr id="112" name="Picture 111">
                  <a:extLst>
                    <a:ext uri="{FF2B5EF4-FFF2-40B4-BE49-F238E27FC236}">
                      <a16:creationId xmlns:a16="http://schemas.microsoft.com/office/drawing/2014/main" id="{0704FC42-C386-429C-B321-101195147BE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13" name="Picture 112">
                  <a:extLst>
                    <a:ext uri="{FF2B5EF4-FFF2-40B4-BE49-F238E27FC236}">
                      <a16:creationId xmlns:a16="http://schemas.microsoft.com/office/drawing/2014/main" id="{D5F2263C-668B-40FD-89EB-ED16257713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14" name="Picture 113">
                  <a:extLst>
                    <a:ext uri="{FF2B5EF4-FFF2-40B4-BE49-F238E27FC236}">
                      <a16:creationId xmlns:a16="http://schemas.microsoft.com/office/drawing/2014/main" id="{3D869366-01A4-4CFC-A10A-01710A2518C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15" name="Picture 114">
                  <a:extLst>
                    <a:ext uri="{FF2B5EF4-FFF2-40B4-BE49-F238E27FC236}">
                      <a16:creationId xmlns:a16="http://schemas.microsoft.com/office/drawing/2014/main" id="{7885F8CC-C67E-4E36-A8A0-29474786921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16" name="Picture 115">
                  <a:extLst>
                    <a:ext uri="{FF2B5EF4-FFF2-40B4-BE49-F238E27FC236}">
                      <a16:creationId xmlns:a16="http://schemas.microsoft.com/office/drawing/2014/main" id="{963215C4-74F4-45FE-BE8D-9572DD51965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17" name="Picture 116">
                  <a:extLst>
                    <a:ext uri="{FF2B5EF4-FFF2-40B4-BE49-F238E27FC236}">
                      <a16:creationId xmlns:a16="http://schemas.microsoft.com/office/drawing/2014/main" id="{2F4D4F5F-6969-49CC-AD8D-D8F08067F52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18" name="Picture 117">
                  <a:extLst>
                    <a:ext uri="{FF2B5EF4-FFF2-40B4-BE49-F238E27FC236}">
                      <a16:creationId xmlns:a16="http://schemas.microsoft.com/office/drawing/2014/main" id="{03B94612-17E3-4097-869F-123B4CAF8FC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0" name="Group 79">
                <a:extLst>
                  <a:ext uri="{FF2B5EF4-FFF2-40B4-BE49-F238E27FC236}">
                    <a16:creationId xmlns:a16="http://schemas.microsoft.com/office/drawing/2014/main" id="{79574037-C57E-4F5B-8D7C-302A200F2AE7}"/>
                  </a:ext>
                </a:extLst>
              </p:cNvPr>
              <p:cNvGrpSpPr/>
              <p:nvPr/>
            </p:nvGrpSpPr>
            <p:grpSpPr>
              <a:xfrm>
                <a:off x="-417250" y="1472097"/>
                <a:ext cx="10377880" cy="1482576"/>
                <a:chOff x="0" y="-5"/>
                <a:chExt cx="10377880" cy="1482576"/>
              </a:xfrm>
            </p:grpSpPr>
            <p:pic>
              <p:nvPicPr>
                <p:cNvPr id="105" name="Picture 104">
                  <a:extLst>
                    <a:ext uri="{FF2B5EF4-FFF2-40B4-BE49-F238E27FC236}">
                      <a16:creationId xmlns:a16="http://schemas.microsoft.com/office/drawing/2014/main" id="{6B6019A2-570F-417D-AB11-C1D67588A32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06" name="Picture 105">
                  <a:extLst>
                    <a:ext uri="{FF2B5EF4-FFF2-40B4-BE49-F238E27FC236}">
                      <a16:creationId xmlns:a16="http://schemas.microsoft.com/office/drawing/2014/main" id="{3F26065E-DA95-46E4-9D09-841F72917AD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07" name="Picture 106">
                  <a:extLst>
                    <a:ext uri="{FF2B5EF4-FFF2-40B4-BE49-F238E27FC236}">
                      <a16:creationId xmlns:a16="http://schemas.microsoft.com/office/drawing/2014/main" id="{6E90BD2D-659B-4546-92DB-816E4AAE37D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08" name="Picture 107">
                  <a:extLst>
                    <a:ext uri="{FF2B5EF4-FFF2-40B4-BE49-F238E27FC236}">
                      <a16:creationId xmlns:a16="http://schemas.microsoft.com/office/drawing/2014/main" id="{547D7F8F-9A07-4C53-A31B-97D5D6DFCA3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09" name="Picture 108">
                  <a:extLst>
                    <a:ext uri="{FF2B5EF4-FFF2-40B4-BE49-F238E27FC236}">
                      <a16:creationId xmlns:a16="http://schemas.microsoft.com/office/drawing/2014/main" id="{697BABCC-319D-40DD-8D83-A2414A6745C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10" name="Picture 109">
                  <a:extLst>
                    <a:ext uri="{FF2B5EF4-FFF2-40B4-BE49-F238E27FC236}">
                      <a16:creationId xmlns:a16="http://schemas.microsoft.com/office/drawing/2014/main" id="{77EF3815-4D48-4D73-A100-67D97FD06C9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11" name="Picture 110">
                  <a:extLst>
                    <a:ext uri="{FF2B5EF4-FFF2-40B4-BE49-F238E27FC236}">
                      <a16:creationId xmlns:a16="http://schemas.microsoft.com/office/drawing/2014/main" id="{5D3E1127-5E4F-47A1-A807-4979C82728B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1" name="Group 80">
                <a:extLst>
                  <a:ext uri="{FF2B5EF4-FFF2-40B4-BE49-F238E27FC236}">
                    <a16:creationId xmlns:a16="http://schemas.microsoft.com/office/drawing/2014/main" id="{EBA9DD40-1A0A-4602-823A-000F3A77E669}"/>
                  </a:ext>
                </a:extLst>
              </p:cNvPr>
              <p:cNvGrpSpPr/>
              <p:nvPr/>
            </p:nvGrpSpPr>
            <p:grpSpPr>
              <a:xfrm>
                <a:off x="-417250" y="2954664"/>
                <a:ext cx="10377880" cy="1482576"/>
                <a:chOff x="0" y="-5"/>
                <a:chExt cx="10377880" cy="1482576"/>
              </a:xfrm>
            </p:grpSpPr>
            <p:pic>
              <p:nvPicPr>
                <p:cNvPr id="98" name="Picture 97">
                  <a:extLst>
                    <a:ext uri="{FF2B5EF4-FFF2-40B4-BE49-F238E27FC236}">
                      <a16:creationId xmlns:a16="http://schemas.microsoft.com/office/drawing/2014/main" id="{740771BB-A7A3-4258-A5A4-556532E787F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9" name="Picture 98">
                  <a:extLst>
                    <a:ext uri="{FF2B5EF4-FFF2-40B4-BE49-F238E27FC236}">
                      <a16:creationId xmlns:a16="http://schemas.microsoft.com/office/drawing/2014/main" id="{48D939F0-6B42-49D0-91E7-FF2AE1C805F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00" name="Picture 99">
                  <a:extLst>
                    <a:ext uri="{FF2B5EF4-FFF2-40B4-BE49-F238E27FC236}">
                      <a16:creationId xmlns:a16="http://schemas.microsoft.com/office/drawing/2014/main" id="{85079C13-7C92-4BA5-B326-86C0F77B6E2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01" name="Picture 100">
                  <a:extLst>
                    <a:ext uri="{FF2B5EF4-FFF2-40B4-BE49-F238E27FC236}">
                      <a16:creationId xmlns:a16="http://schemas.microsoft.com/office/drawing/2014/main" id="{31DA7131-3120-48B9-9ED1-CBB5AD26678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02" name="Picture 101">
                  <a:extLst>
                    <a:ext uri="{FF2B5EF4-FFF2-40B4-BE49-F238E27FC236}">
                      <a16:creationId xmlns:a16="http://schemas.microsoft.com/office/drawing/2014/main" id="{95AE11DC-FFF3-4431-A73B-E092CBB31D5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03" name="Picture 102">
                  <a:extLst>
                    <a:ext uri="{FF2B5EF4-FFF2-40B4-BE49-F238E27FC236}">
                      <a16:creationId xmlns:a16="http://schemas.microsoft.com/office/drawing/2014/main" id="{A1015F07-7DE2-422F-9396-6D47A6BE50F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04" name="Picture 103">
                  <a:extLst>
                    <a:ext uri="{FF2B5EF4-FFF2-40B4-BE49-F238E27FC236}">
                      <a16:creationId xmlns:a16="http://schemas.microsoft.com/office/drawing/2014/main" id="{D414DFAB-270A-4FA4-AAB2-2913064B836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2" name="Group 81">
                <a:extLst>
                  <a:ext uri="{FF2B5EF4-FFF2-40B4-BE49-F238E27FC236}">
                    <a16:creationId xmlns:a16="http://schemas.microsoft.com/office/drawing/2014/main" id="{585451E3-4853-4743-9BA3-C7F73F3DB577}"/>
                  </a:ext>
                </a:extLst>
              </p:cNvPr>
              <p:cNvGrpSpPr/>
              <p:nvPr/>
            </p:nvGrpSpPr>
            <p:grpSpPr>
              <a:xfrm>
                <a:off x="-417231" y="4437221"/>
                <a:ext cx="10377880" cy="1482576"/>
                <a:chOff x="0" y="-5"/>
                <a:chExt cx="10377880" cy="1482576"/>
              </a:xfrm>
            </p:grpSpPr>
            <p:pic>
              <p:nvPicPr>
                <p:cNvPr id="91" name="Picture 90">
                  <a:extLst>
                    <a:ext uri="{FF2B5EF4-FFF2-40B4-BE49-F238E27FC236}">
                      <a16:creationId xmlns:a16="http://schemas.microsoft.com/office/drawing/2014/main" id="{E167C1AF-47AD-4640-86AB-2E3C2608FDA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92" name="Picture 91">
                  <a:extLst>
                    <a:ext uri="{FF2B5EF4-FFF2-40B4-BE49-F238E27FC236}">
                      <a16:creationId xmlns:a16="http://schemas.microsoft.com/office/drawing/2014/main" id="{EE052582-D194-4371-BB5B-E93753831C4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93" name="Picture 92">
                  <a:extLst>
                    <a:ext uri="{FF2B5EF4-FFF2-40B4-BE49-F238E27FC236}">
                      <a16:creationId xmlns:a16="http://schemas.microsoft.com/office/drawing/2014/main" id="{7FC456EE-9453-457E-9573-435D25C5538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94" name="Picture 93">
                  <a:extLst>
                    <a:ext uri="{FF2B5EF4-FFF2-40B4-BE49-F238E27FC236}">
                      <a16:creationId xmlns:a16="http://schemas.microsoft.com/office/drawing/2014/main" id="{3A4E5279-380C-4FAB-A952-30EDAE5148C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95" name="Picture 94">
                  <a:extLst>
                    <a:ext uri="{FF2B5EF4-FFF2-40B4-BE49-F238E27FC236}">
                      <a16:creationId xmlns:a16="http://schemas.microsoft.com/office/drawing/2014/main" id="{8266E3B0-0EC3-4C9E-95C9-948038AEDC2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96" name="Picture 95">
                  <a:extLst>
                    <a:ext uri="{FF2B5EF4-FFF2-40B4-BE49-F238E27FC236}">
                      <a16:creationId xmlns:a16="http://schemas.microsoft.com/office/drawing/2014/main" id="{A7D3C257-B271-4136-BA85-B2B605CF0A7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7" name="Picture 96">
                  <a:extLst>
                    <a:ext uri="{FF2B5EF4-FFF2-40B4-BE49-F238E27FC236}">
                      <a16:creationId xmlns:a16="http://schemas.microsoft.com/office/drawing/2014/main" id="{ED19784C-E29E-4C3D-A79F-FA06F655CF5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83" name="Group 82">
                <a:extLst>
                  <a:ext uri="{FF2B5EF4-FFF2-40B4-BE49-F238E27FC236}">
                    <a16:creationId xmlns:a16="http://schemas.microsoft.com/office/drawing/2014/main" id="{65403B2D-218B-4B29-AE0E-4002B7FAD018}"/>
                  </a:ext>
                </a:extLst>
              </p:cNvPr>
              <p:cNvGrpSpPr/>
              <p:nvPr/>
            </p:nvGrpSpPr>
            <p:grpSpPr>
              <a:xfrm>
                <a:off x="-417231" y="5919784"/>
                <a:ext cx="10377880" cy="1482576"/>
                <a:chOff x="0" y="-5"/>
                <a:chExt cx="10377880" cy="1482576"/>
              </a:xfrm>
            </p:grpSpPr>
            <p:pic>
              <p:nvPicPr>
                <p:cNvPr id="84" name="Picture 83">
                  <a:extLst>
                    <a:ext uri="{FF2B5EF4-FFF2-40B4-BE49-F238E27FC236}">
                      <a16:creationId xmlns:a16="http://schemas.microsoft.com/office/drawing/2014/main" id="{90B2EB2C-9AE4-482E-ACAE-38841ACFCDC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85" name="Picture 84">
                  <a:extLst>
                    <a:ext uri="{FF2B5EF4-FFF2-40B4-BE49-F238E27FC236}">
                      <a16:creationId xmlns:a16="http://schemas.microsoft.com/office/drawing/2014/main" id="{2C1E1439-F2E7-44C1-AD8B-840A89EFA5B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86" name="Picture 85">
                  <a:extLst>
                    <a:ext uri="{FF2B5EF4-FFF2-40B4-BE49-F238E27FC236}">
                      <a16:creationId xmlns:a16="http://schemas.microsoft.com/office/drawing/2014/main" id="{A1A7282E-1320-46CF-84DA-EB89CF4FC4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87" name="Picture 86">
                  <a:extLst>
                    <a:ext uri="{FF2B5EF4-FFF2-40B4-BE49-F238E27FC236}">
                      <a16:creationId xmlns:a16="http://schemas.microsoft.com/office/drawing/2014/main" id="{608B7389-E4ED-4C91-9183-6135BBD54FF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88" name="Picture 87">
                  <a:extLst>
                    <a:ext uri="{FF2B5EF4-FFF2-40B4-BE49-F238E27FC236}">
                      <a16:creationId xmlns:a16="http://schemas.microsoft.com/office/drawing/2014/main" id="{70D7D37C-F121-44DA-B5F2-3EA61FB5490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89" name="Picture 88">
                  <a:extLst>
                    <a:ext uri="{FF2B5EF4-FFF2-40B4-BE49-F238E27FC236}">
                      <a16:creationId xmlns:a16="http://schemas.microsoft.com/office/drawing/2014/main" id="{EFEBE56B-C6E0-4853-9966-8E60D08E3D9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90" name="Picture 89">
                  <a:extLst>
                    <a:ext uri="{FF2B5EF4-FFF2-40B4-BE49-F238E27FC236}">
                      <a16:creationId xmlns:a16="http://schemas.microsoft.com/office/drawing/2014/main" id="{35B87C0A-DF8E-4882-9573-EAC1DABF9D1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119" name="Group 118">
              <a:extLst>
                <a:ext uri="{FF2B5EF4-FFF2-40B4-BE49-F238E27FC236}">
                  <a16:creationId xmlns:a16="http://schemas.microsoft.com/office/drawing/2014/main" id="{5025443D-9BC4-40DD-ACA1-DAC353392346}"/>
                </a:ext>
              </a:extLst>
            </p:cNvPr>
            <p:cNvGrpSpPr/>
            <p:nvPr/>
          </p:nvGrpSpPr>
          <p:grpSpPr>
            <a:xfrm>
              <a:off x="-417249" y="3647314"/>
              <a:ext cx="5120886" cy="3657800"/>
              <a:chOff x="-417250" y="-10474"/>
              <a:chExt cx="10377899" cy="7412834"/>
            </a:xfrm>
          </p:grpSpPr>
          <p:grpSp>
            <p:nvGrpSpPr>
              <p:cNvPr id="120" name="Group 119">
                <a:extLst>
                  <a:ext uri="{FF2B5EF4-FFF2-40B4-BE49-F238E27FC236}">
                    <a16:creationId xmlns:a16="http://schemas.microsoft.com/office/drawing/2014/main" id="{D515536F-34C9-4E7A-BFA4-B56D51C967E4}"/>
                  </a:ext>
                </a:extLst>
              </p:cNvPr>
              <p:cNvGrpSpPr/>
              <p:nvPr/>
            </p:nvGrpSpPr>
            <p:grpSpPr>
              <a:xfrm>
                <a:off x="-417250" y="-10474"/>
                <a:ext cx="10377880" cy="1482576"/>
                <a:chOff x="0" y="-5"/>
                <a:chExt cx="10377880" cy="1482576"/>
              </a:xfrm>
            </p:grpSpPr>
            <p:pic>
              <p:nvPicPr>
                <p:cNvPr id="153" name="Picture 152">
                  <a:extLst>
                    <a:ext uri="{FF2B5EF4-FFF2-40B4-BE49-F238E27FC236}">
                      <a16:creationId xmlns:a16="http://schemas.microsoft.com/office/drawing/2014/main" id="{ACE634B2-03EC-4A30-851D-72B2BF86C40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54" name="Picture 153">
                  <a:extLst>
                    <a:ext uri="{FF2B5EF4-FFF2-40B4-BE49-F238E27FC236}">
                      <a16:creationId xmlns:a16="http://schemas.microsoft.com/office/drawing/2014/main" id="{58B6A6BE-2FA3-442D-A981-F9D5A0D5B52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55" name="Picture 154">
                  <a:extLst>
                    <a:ext uri="{FF2B5EF4-FFF2-40B4-BE49-F238E27FC236}">
                      <a16:creationId xmlns:a16="http://schemas.microsoft.com/office/drawing/2014/main" id="{C783A3BA-3DF6-45E8-956D-B74A1166F59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56" name="Picture 155">
                  <a:extLst>
                    <a:ext uri="{FF2B5EF4-FFF2-40B4-BE49-F238E27FC236}">
                      <a16:creationId xmlns:a16="http://schemas.microsoft.com/office/drawing/2014/main" id="{D2C3247F-739A-4EB5-AD5A-EE863ACEBF5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57" name="Picture 156">
                  <a:extLst>
                    <a:ext uri="{FF2B5EF4-FFF2-40B4-BE49-F238E27FC236}">
                      <a16:creationId xmlns:a16="http://schemas.microsoft.com/office/drawing/2014/main" id="{737AFAF3-1EB5-4E1D-AAF7-866A5B5C963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58" name="Picture 157">
                  <a:extLst>
                    <a:ext uri="{FF2B5EF4-FFF2-40B4-BE49-F238E27FC236}">
                      <a16:creationId xmlns:a16="http://schemas.microsoft.com/office/drawing/2014/main" id="{CB4410ED-7825-425D-9291-491D1218979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9" name="Picture 158">
                  <a:extLst>
                    <a:ext uri="{FF2B5EF4-FFF2-40B4-BE49-F238E27FC236}">
                      <a16:creationId xmlns:a16="http://schemas.microsoft.com/office/drawing/2014/main" id="{66085019-A66B-4EBA-812D-8A18A9961FE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1" name="Group 120">
                <a:extLst>
                  <a:ext uri="{FF2B5EF4-FFF2-40B4-BE49-F238E27FC236}">
                    <a16:creationId xmlns:a16="http://schemas.microsoft.com/office/drawing/2014/main" id="{396C901B-F1B4-4D80-ABB6-9133E031D29B}"/>
                  </a:ext>
                </a:extLst>
              </p:cNvPr>
              <p:cNvGrpSpPr/>
              <p:nvPr/>
            </p:nvGrpSpPr>
            <p:grpSpPr>
              <a:xfrm>
                <a:off x="-417250" y="1472097"/>
                <a:ext cx="10377880" cy="1482576"/>
                <a:chOff x="0" y="-5"/>
                <a:chExt cx="10377880" cy="1482576"/>
              </a:xfrm>
            </p:grpSpPr>
            <p:pic>
              <p:nvPicPr>
                <p:cNvPr id="146" name="Picture 145">
                  <a:extLst>
                    <a:ext uri="{FF2B5EF4-FFF2-40B4-BE49-F238E27FC236}">
                      <a16:creationId xmlns:a16="http://schemas.microsoft.com/office/drawing/2014/main" id="{DB6C92DE-B8EE-47D7-81BA-A50850B0A5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7" name="Picture 146">
                  <a:extLst>
                    <a:ext uri="{FF2B5EF4-FFF2-40B4-BE49-F238E27FC236}">
                      <a16:creationId xmlns:a16="http://schemas.microsoft.com/office/drawing/2014/main" id="{1D1EA1C9-1E92-447E-8B7A-8E5C597FE26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48" name="Picture 147">
                  <a:extLst>
                    <a:ext uri="{FF2B5EF4-FFF2-40B4-BE49-F238E27FC236}">
                      <a16:creationId xmlns:a16="http://schemas.microsoft.com/office/drawing/2014/main" id="{88EC44E3-014E-4652-8396-DC8C3E75B93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9" name="Picture 148">
                  <a:extLst>
                    <a:ext uri="{FF2B5EF4-FFF2-40B4-BE49-F238E27FC236}">
                      <a16:creationId xmlns:a16="http://schemas.microsoft.com/office/drawing/2014/main" id="{B7564511-B192-445E-9FAA-EB80757BC6D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50" name="Picture 149">
                  <a:extLst>
                    <a:ext uri="{FF2B5EF4-FFF2-40B4-BE49-F238E27FC236}">
                      <a16:creationId xmlns:a16="http://schemas.microsoft.com/office/drawing/2014/main" id="{5BE5C227-DDDD-4DEE-B2FB-5B232D3BCF3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51" name="Picture 150">
                  <a:extLst>
                    <a:ext uri="{FF2B5EF4-FFF2-40B4-BE49-F238E27FC236}">
                      <a16:creationId xmlns:a16="http://schemas.microsoft.com/office/drawing/2014/main" id="{E2069770-C1BD-40BD-AB74-0D56C7ECBD2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52" name="Picture 151">
                  <a:extLst>
                    <a:ext uri="{FF2B5EF4-FFF2-40B4-BE49-F238E27FC236}">
                      <a16:creationId xmlns:a16="http://schemas.microsoft.com/office/drawing/2014/main" id="{E415B598-9366-4517-AAB4-71ED61947A1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2" name="Group 121">
                <a:extLst>
                  <a:ext uri="{FF2B5EF4-FFF2-40B4-BE49-F238E27FC236}">
                    <a16:creationId xmlns:a16="http://schemas.microsoft.com/office/drawing/2014/main" id="{A797098F-7700-42EE-8914-CA7F6CBD3108}"/>
                  </a:ext>
                </a:extLst>
              </p:cNvPr>
              <p:cNvGrpSpPr/>
              <p:nvPr/>
            </p:nvGrpSpPr>
            <p:grpSpPr>
              <a:xfrm>
                <a:off x="-417250" y="2954664"/>
                <a:ext cx="10377880" cy="1482576"/>
                <a:chOff x="0" y="-5"/>
                <a:chExt cx="10377880" cy="1482576"/>
              </a:xfrm>
            </p:grpSpPr>
            <p:pic>
              <p:nvPicPr>
                <p:cNvPr id="139" name="Picture 138">
                  <a:extLst>
                    <a:ext uri="{FF2B5EF4-FFF2-40B4-BE49-F238E27FC236}">
                      <a16:creationId xmlns:a16="http://schemas.microsoft.com/office/drawing/2014/main" id="{CD82901A-849E-45F8-9FE3-12EBFD95E12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40" name="Picture 139">
                  <a:extLst>
                    <a:ext uri="{FF2B5EF4-FFF2-40B4-BE49-F238E27FC236}">
                      <a16:creationId xmlns:a16="http://schemas.microsoft.com/office/drawing/2014/main" id="{BEF79F12-EDCC-4A9C-B638-B5D784BFDF5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41" name="Picture 140">
                  <a:extLst>
                    <a:ext uri="{FF2B5EF4-FFF2-40B4-BE49-F238E27FC236}">
                      <a16:creationId xmlns:a16="http://schemas.microsoft.com/office/drawing/2014/main" id="{03E09E7C-CE2E-4FC5-889B-19706E991A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42" name="Picture 141">
                  <a:extLst>
                    <a:ext uri="{FF2B5EF4-FFF2-40B4-BE49-F238E27FC236}">
                      <a16:creationId xmlns:a16="http://schemas.microsoft.com/office/drawing/2014/main" id="{8ADF2611-DB32-4627-9E8E-0651703AA57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43" name="Picture 142">
                  <a:extLst>
                    <a:ext uri="{FF2B5EF4-FFF2-40B4-BE49-F238E27FC236}">
                      <a16:creationId xmlns:a16="http://schemas.microsoft.com/office/drawing/2014/main" id="{4ADF458C-C85F-467F-B4FC-410D3DC9EA2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44" name="Picture 143">
                  <a:extLst>
                    <a:ext uri="{FF2B5EF4-FFF2-40B4-BE49-F238E27FC236}">
                      <a16:creationId xmlns:a16="http://schemas.microsoft.com/office/drawing/2014/main" id="{4AC59671-F7FD-41C2-8AC1-36A48F243B7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45" name="Picture 144">
                  <a:extLst>
                    <a:ext uri="{FF2B5EF4-FFF2-40B4-BE49-F238E27FC236}">
                      <a16:creationId xmlns:a16="http://schemas.microsoft.com/office/drawing/2014/main" id="{1806D0A9-23DE-4B86-AEF6-404A727BDCF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3" name="Group 122">
                <a:extLst>
                  <a:ext uri="{FF2B5EF4-FFF2-40B4-BE49-F238E27FC236}">
                    <a16:creationId xmlns:a16="http://schemas.microsoft.com/office/drawing/2014/main" id="{FBE07EB7-3C28-4B9D-8316-B0E949573D7C}"/>
                  </a:ext>
                </a:extLst>
              </p:cNvPr>
              <p:cNvGrpSpPr/>
              <p:nvPr/>
            </p:nvGrpSpPr>
            <p:grpSpPr>
              <a:xfrm>
                <a:off x="-417231" y="4437221"/>
                <a:ext cx="10377880" cy="1482576"/>
                <a:chOff x="0" y="-5"/>
                <a:chExt cx="10377880" cy="1482576"/>
              </a:xfrm>
            </p:grpSpPr>
            <p:pic>
              <p:nvPicPr>
                <p:cNvPr id="132" name="Picture 131">
                  <a:extLst>
                    <a:ext uri="{FF2B5EF4-FFF2-40B4-BE49-F238E27FC236}">
                      <a16:creationId xmlns:a16="http://schemas.microsoft.com/office/drawing/2014/main" id="{54164CE0-BB1E-4060-84D1-60E57C23A81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33" name="Picture 132">
                  <a:extLst>
                    <a:ext uri="{FF2B5EF4-FFF2-40B4-BE49-F238E27FC236}">
                      <a16:creationId xmlns:a16="http://schemas.microsoft.com/office/drawing/2014/main" id="{B72BBA73-D619-4F6B-89E4-5C25B273165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34" name="Picture 133">
                  <a:extLst>
                    <a:ext uri="{FF2B5EF4-FFF2-40B4-BE49-F238E27FC236}">
                      <a16:creationId xmlns:a16="http://schemas.microsoft.com/office/drawing/2014/main" id="{7E641524-7A2F-4B6D-8940-6BBB088EC7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35" name="Picture 134">
                  <a:extLst>
                    <a:ext uri="{FF2B5EF4-FFF2-40B4-BE49-F238E27FC236}">
                      <a16:creationId xmlns:a16="http://schemas.microsoft.com/office/drawing/2014/main" id="{66A1E1DB-9055-4F0D-9784-C5A3D7ED8D8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36" name="Picture 135">
                  <a:extLst>
                    <a:ext uri="{FF2B5EF4-FFF2-40B4-BE49-F238E27FC236}">
                      <a16:creationId xmlns:a16="http://schemas.microsoft.com/office/drawing/2014/main" id="{84A75D23-628E-4FC3-A5E3-195E1B034EC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37" name="Picture 136">
                  <a:extLst>
                    <a:ext uri="{FF2B5EF4-FFF2-40B4-BE49-F238E27FC236}">
                      <a16:creationId xmlns:a16="http://schemas.microsoft.com/office/drawing/2014/main" id="{80CBD60A-49EC-4549-A1D9-B2F53562F32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38" name="Picture 137">
                  <a:extLst>
                    <a:ext uri="{FF2B5EF4-FFF2-40B4-BE49-F238E27FC236}">
                      <a16:creationId xmlns:a16="http://schemas.microsoft.com/office/drawing/2014/main" id="{29D01938-B501-46A5-9D27-F765BD39AC3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4" name="Group 123">
                <a:extLst>
                  <a:ext uri="{FF2B5EF4-FFF2-40B4-BE49-F238E27FC236}">
                    <a16:creationId xmlns:a16="http://schemas.microsoft.com/office/drawing/2014/main" id="{396631A4-7E9F-4E2F-BCFA-66F3131048A2}"/>
                  </a:ext>
                </a:extLst>
              </p:cNvPr>
              <p:cNvGrpSpPr/>
              <p:nvPr/>
            </p:nvGrpSpPr>
            <p:grpSpPr>
              <a:xfrm>
                <a:off x="-417231" y="5919784"/>
                <a:ext cx="10377880" cy="1482576"/>
                <a:chOff x="0" y="-5"/>
                <a:chExt cx="10377880" cy="1482576"/>
              </a:xfrm>
            </p:grpSpPr>
            <p:pic>
              <p:nvPicPr>
                <p:cNvPr id="125" name="Picture 124">
                  <a:extLst>
                    <a:ext uri="{FF2B5EF4-FFF2-40B4-BE49-F238E27FC236}">
                      <a16:creationId xmlns:a16="http://schemas.microsoft.com/office/drawing/2014/main" id="{3756E3DB-B7EE-4058-B66C-EE72C9494EB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26" name="Picture 125">
                  <a:extLst>
                    <a:ext uri="{FF2B5EF4-FFF2-40B4-BE49-F238E27FC236}">
                      <a16:creationId xmlns:a16="http://schemas.microsoft.com/office/drawing/2014/main" id="{C49A0535-A19D-4F3B-B483-F847DF82FB5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27" name="Picture 126">
                  <a:extLst>
                    <a:ext uri="{FF2B5EF4-FFF2-40B4-BE49-F238E27FC236}">
                      <a16:creationId xmlns:a16="http://schemas.microsoft.com/office/drawing/2014/main" id="{90A1EA6B-687E-4F9A-A913-EB4AEA442F6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28" name="Picture 127">
                  <a:extLst>
                    <a:ext uri="{FF2B5EF4-FFF2-40B4-BE49-F238E27FC236}">
                      <a16:creationId xmlns:a16="http://schemas.microsoft.com/office/drawing/2014/main" id="{D67B872B-179A-44D0-B98D-87E5377FDEA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29" name="Picture 128">
                  <a:extLst>
                    <a:ext uri="{FF2B5EF4-FFF2-40B4-BE49-F238E27FC236}">
                      <a16:creationId xmlns:a16="http://schemas.microsoft.com/office/drawing/2014/main" id="{2523DFD3-3D60-430E-894F-4A3FB72A877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30" name="Picture 129">
                  <a:extLst>
                    <a:ext uri="{FF2B5EF4-FFF2-40B4-BE49-F238E27FC236}">
                      <a16:creationId xmlns:a16="http://schemas.microsoft.com/office/drawing/2014/main" id="{D581AB9C-37DE-49EE-B12C-C5FEA24113F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31" name="Picture 130">
                  <a:extLst>
                    <a:ext uri="{FF2B5EF4-FFF2-40B4-BE49-F238E27FC236}">
                      <a16:creationId xmlns:a16="http://schemas.microsoft.com/office/drawing/2014/main" id="{4F042DB7-825C-414F-9F7D-DCDD2317308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nvGrpSpPr>
            <p:cNvPr id="160" name="Group 159">
              <a:extLst>
                <a:ext uri="{FF2B5EF4-FFF2-40B4-BE49-F238E27FC236}">
                  <a16:creationId xmlns:a16="http://schemas.microsoft.com/office/drawing/2014/main" id="{45245033-DED5-4985-9342-E7D8E11D82DD}"/>
                </a:ext>
              </a:extLst>
            </p:cNvPr>
            <p:cNvGrpSpPr/>
            <p:nvPr/>
          </p:nvGrpSpPr>
          <p:grpSpPr>
            <a:xfrm>
              <a:off x="4703605" y="3647312"/>
              <a:ext cx="5120886" cy="3657800"/>
              <a:chOff x="-417250" y="-10474"/>
              <a:chExt cx="10377899" cy="7412834"/>
            </a:xfrm>
          </p:grpSpPr>
          <p:grpSp>
            <p:nvGrpSpPr>
              <p:cNvPr id="161" name="Group 160">
                <a:extLst>
                  <a:ext uri="{FF2B5EF4-FFF2-40B4-BE49-F238E27FC236}">
                    <a16:creationId xmlns:a16="http://schemas.microsoft.com/office/drawing/2014/main" id="{2C5B6981-5297-4332-B30C-BC31FDE893D4}"/>
                  </a:ext>
                </a:extLst>
              </p:cNvPr>
              <p:cNvGrpSpPr/>
              <p:nvPr/>
            </p:nvGrpSpPr>
            <p:grpSpPr>
              <a:xfrm>
                <a:off x="-417250" y="-10474"/>
                <a:ext cx="10377880" cy="1482576"/>
                <a:chOff x="0" y="-5"/>
                <a:chExt cx="10377880" cy="1482576"/>
              </a:xfrm>
            </p:grpSpPr>
            <p:pic>
              <p:nvPicPr>
                <p:cNvPr id="194" name="Picture 193">
                  <a:extLst>
                    <a:ext uri="{FF2B5EF4-FFF2-40B4-BE49-F238E27FC236}">
                      <a16:creationId xmlns:a16="http://schemas.microsoft.com/office/drawing/2014/main" id="{596F5B5D-BE2E-4079-8A2D-7775DFAD7B1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95" name="Picture 194">
                  <a:extLst>
                    <a:ext uri="{FF2B5EF4-FFF2-40B4-BE49-F238E27FC236}">
                      <a16:creationId xmlns:a16="http://schemas.microsoft.com/office/drawing/2014/main" id="{42605E06-65CA-49EF-9F9C-58D1D8C387F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96" name="Picture 195">
                  <a:extLst>
                    <a:ext uri="{FF2B5EF4-FFF2-40B4-BE49-F238E27FC236}">
                      <a16:creationId xmlns:a16="http://schemas.microsoft.com/office/drawing/2014/main" id="{78BB9CA3-C0B8-42A7-A740-A6454F1C372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97" name="Picture 196">
                  <a:extLst>
                    <a:ext uri="{FF2B5EF4-FFF2-40B4-BE49-F238E27FC236}">
                      <a16:creationId xmlns:a16="http://schemas.microsoft.com/office/drawing/2014/main" id="{EB852ABE-5417-43B0-B2E7-0B03E45E33A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8" name="Picture 197">
                  <a:extLst>
                    <a:ext uri="{FF2B5EF4-FFF2-40B4-BE49-F238E27FC236}">
                      <a16:creationId xmlns:a16="http://schemas.microsoft.com/office/drawing/2014/main" id="{AFA172DD-2B13-40CF-B7D5-7306435D0D9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99" name="Picture 198">
                  <a:extLst>
                    <a:ext uri="{FF2B5EF4-FFF2-40B4-BE49-F238E27FC236}">
                      <a16:creationId xmlns:a16="http://schemas.microsoft.com/office/drawing/2014/main" id="{9EF0A697-1DF2-4611-8512-0A2A2F20118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00" name="Picture 199">
                  <a:extLst>
                    <a:ext uri="{FF2B5EF4-FFF2-40B4-BE49-F238E27FC236}">
                      <a16:creationId xmlns:a16="http://schemas.microsoft.com/office/drawing/2014/main" id="{8FA4579C-FEAE-45ED-921A-9A94818E9CB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2" name="Group 161">
                <a:extLst>
                  <a:ext uri="{FF2B5EF4-FFF2-40B4-BE49-F238E27FC236}">
                    <a16:creationId xmlns:a16="http://schemas.microsoft.com/office/drawing/2014/main" id="{FDFEA787-C736-4DCD-A66A-FEE11DDEB0B2}"/>
                  </a:ext>
                </a:extLst>
              </p:cNvPr>
              <p:cNvGrpSpPr/>
              <p:nvPr/>
            </p:nvGrpSpPr>
            <p:grpSpPr>
              <a:xfrm>
                <a:off x="-417250" y="1472097"/>
                <a:ext cx="10377880" cy="1482576"/>
                <a:chOff x="0" y="-5"/>
                <a:chExt cx="10377880" cy="1482576"/>
              </a:xfrm>
            </p:grpSpPr>
            <p:pic>
              <p:nvPicPr>
                <p:cNvPr id="187" name="Picture 186">
                  <a:extLst>
                    <a:ext uri="{FF2B5EF4-FFF2-40B4-BE49-F238E27FC236}">
                      <a16:creationId xmlns:a16="http://schemas.microsoft.com/office/drawing/2014/main" id="{D7901FB1-A7B3-44F6-837D-6C2E0F8AEA2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88" name="Picture 187">
                  <a:extLst>
                    <a:ext uri="{FF2B5EF4-FFF2-40B4-BE49-F238E27FC236}">
                      <a16:creationId xmlns:a16="http://schemas.microsoft.com/office/drawing/2014/main" id="{B3C492A2-58A4-4648-8E7C-F34661B1672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89" name="Picture 188">
                  <a:extLst>
                    <a:ext uri="{FF2B5EF4-FFF2-40B4-BE49-F238E27FC236}">
                      <a16:creationId xmlns:a16="http://schemas.microsoft.com/office/drawing/2014/main" id="{6EB51D48-9B7B-4264-9385-189D04C8A18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90" name="Picture 189">
                  <a:extLst>
                    <a:ext uri="{FF2B5EF4-FFF2-40B4-BE49-F238E27FC236}">
                      <a16:creationId xmlns:a16="http://schemas.microsoft.com/office/drawing/2014/main" id="{5C48E148-ADC7-4034-9FF0-FF4A38220F2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1" name="Picture 190">
                  <a:extLst>
                    <a:ext uri="{FF2B5EF4-FFF2-40B4-BE49-F238E27FC236}">
                      <a16:creationId xmlns:a16="http://schemas.microsoft.com/office/drawing/2014/main" id="{A7836102-7CE4-4DC3-BB1F-F06B89460F6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92" name="Picture 191">
                  <a:extLst>
                    <a:ext uri="{FF2B5EF4-FFF2-40B4-BE49-F238E27FC236}">
                      <a16:creationId xmlns:a16="http://schemas.microsoft.com/office/drawing/2014/main" id="{C7EA0C7C-3A6F-4CEE-B063-F1A6604BDCC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93" name="Picture 192">
                  <a:extLst>
                    <a:ext uri="{FF2B5EF4-FFF2-40B4-BE49-F238E27FC236}">
                      <a16:creationId xmlns:a16="http://schemas.microsoft.com/office/drawing/2014/main" id="{6401E7B4-D8F9-42B4-B5FF-858419790ED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3" name="Group 162">
                <a:extLst>
                  <a:ext uri="{FF2B5EF4-FFF2-40B4-BE49-F238E27FC236}">
                    <a16:creationId xmlns:a16="http://schemas.microsoft.com/office/drawing/2014/main" id="{4C17739F-6A70-4A9C-AB54-26AA9E130C39}"/>
                  </a:ext>
                </a:extLst>
              </p:cNvPr>
              <p:cNvGrpSpPr/>
              <p:nvPr/>
            </p:nvGrpSpPr>
            <p:grpSpPr>
              <a:xfrm>
                <a:off x="-417250" y="2954664"/>
                <a:ext cx="10377880" cy="1482576"/>
                <a:chOff x="0" y="-5"/>
                <a:chExt cx="10377880" cy="1482576"/>
              </a:xfrm>
            </p:grpSpPr>
            <p:pic>
              <p:nvPicPr>
                <p:cNvPr id="180" name="Picture 179">
                  <a:extLst>
                    <a:ext uri="{FF2B5EF4-FFF2-40B4-BE49-F238E27FC236}">
                      <a16:creationId xmlns:a16="http://schemas.microsoft.com/office/drawing/2014/main" id="{A80DABA0-9CE2-4811-8BF4-6177169B06F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81" name="Picture 180">
                  <a:extLst>
                    <a:ext uri="{FF2B5EF4-FFF2-40B4-BE49-F238E27FC236}">
                      <a16:creationId xmlns:a16="http://schemas.microsoft.com/office/drawing/2014/main" id="{B0F06E7C-28E5-4E25-9A27-DAD8E222993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82" name="Picture 181">
                  <a:extLst>
                    <a:ext uri="{FF2B5EF4-FFF2-40B4-BE49-F238E27FC236}">
                      <a16:creationId xmlns:a16="http://schemas.microsoft.com/office/drawing/2014/main" id="{319CB6AF-F3A2-440E-9DB8-922D2D6FEF7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83" name="Picture 182">
                  <a:extLst>
                    <a:ext uri="{FF2B5EF4-FFF2-40B4-BE49-F238E27FC236}">
                      <a16:creationId xmlns:a16="http://schemas.microsoft.com/office/drawing/2014/main" id="{50DFB442-EF63-47C3-9026-A5088B38577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84" name="Picture 183">
                  <a:extLst>
                    <a:ext uri="{FF2B5EF4-FFF2-40B4-BE49-F238E27FC236}">
                      <a16:creationId xmlns:a16="http://schemas.microsoft.com/office/drawing/2014/main" id="{AD67E213-17C5-493F-B12C-D5055693BBA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85" name="Picture 184">
                  <a:extLst>
                    <a:ext uri="{FF2B5EF4-FFF2-40B4-BE49-F238E27FC236}">
                      <a16:creationId xmlns:a16="http://schemas.microsoft.com/office/drawing/2014/main" id="{168DAFEF-99D0-475F-B55E-39DAA2D8A25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86" name="Picture 185">
                  <a:extLst>
                    <a:ext uri="{FF2B5EF4-FFF2-40B4-BE49-F238E27FC236}">
                      <a16:creationId xmlns:a16="http://schemas.microsoft.com/office/drawing/2014/main" id="{41DC5161-3968-48AE-8168-0E3CFDEEFCD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4" name="Group 163">
                <a:extLst>
                  <a:ext uri="{FF2B5EF4-FFF2-40B4-BE49-F238E27FC236}">
                    <a16:creationId xmlns:a16="http://schemas.microsoft.com/office/drawing/2014/main" id="{A640E5A6-460C-47B5-8929-F736BFCC1D8C}"/>
                  </a:ext>
                </a:extLst>
              </p:cNvPr>
              <p:cNvGrpSpPr/>
              <p:nvPr/>
            </p:nvGrpSpPr>
            <p:grpSpPr>
              <a:xfrm>
                <a:off x="-417231" y="4437221"/>
                <a:ext cx="10377880" cy="1482576"/>
                <a:chOff x="0" y="-5"/>
                <a:chExt cx="10377880" cy="1482576"/>
              </a:xfrm>
            </p:grpSpPr>
            <p:pic>
              <p:nvPicPr>
                <p:cNvPr id="173" name="Picture 172">
                  <a:extLst>
                    <a:ext uri="{FF2B5EF4-FFF2-40B4-BE49-F238E27FC236}">
                      <a16:creationId xmlns:a16="http://schemas.microsoft.com/office/drawing/2014/main" id="{9D74AE39-F675-43A4-85D1-5718243A5ED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74" name="Picture 173">
                  <a:extLst>
                    <a:ext uri="{FF2B5EF4-FFF2-40B4-BE49-F238E27FC236}">
                      <a16:creationId xmlns:a16="http://schemas.microsoft.com/office/drawing/2014/main" id="{43E1CA98-59F4-4A6B-8106-FA2E5450A65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75" name="Picture 174">
                  <a:extLst>
                    <a:ext uri="{FF2B5EF4-FFF2-40B4-BE49-F238E27FC236}">
                      <a16:creationId xmlns:a16="http://schemas.microsoft.com/office/drawing/2014/main" id="{24CD5FF3-AF78-4F6D-9EC7-AD853B0A414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76" name="Picture 175">
                  <a:extLst>
                    <a:ext uri="{FF2B5EF4-FFF2-40B4-BE49-F238E27FC236}">
                      <a16:creationId xmlns:a16="http://schemas.microsoft.com/office/drawing/2014/main" id="{4816AFBF-5875-4C4F-9032-764AC844933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77" name="Picture 176">
                  <a:extLst>
                    <a:ext uri="{FF2B5EF4-FFF2-40B4-BE49-F238E27FC236}">
                      <a16:creationId xmlns:a16="http://schemas.microsoft.com/office/drawing/2014/main" id="{9448C025-D061-43BD-AAB6-7BC3CE6976D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78" name="Picture 177">
                  <a:extLst>
                    <a:ext uri="{FF2B5EF4-FFF2-40B4-BE49-F238E27FC236}">
                      <a16:creationId xmlns:a16="http://schemas.microsoft.com/office/drawing/2014/main" id="{F0ADC049-FAE2-4136-A8A7-E7110BD308C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79" name="Picture 178">
                  <a:extLst>
                    <a:ext uri="{FF2B5EF4-FFF2-40B4-BE49-F238E27FC236}">
                      <a16:creationId xmlns:a16="http://schemas.microsoft.com/office/drawing/2014/main" id="{7C562B4B-FF31-4D77-ABC6-A635103B82D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65" name="Group 164">
                <a:extLst>
                  <a:ext uri="{FF2B5EF4-FFF2-40B4-BE49-F238E27FC236}">
                    <a16:creationId xmlns:a16="http://schemas.microsoft.com/office/drawing/2014/main" id="{734F191A-65F5-4E68-ABEA-3330A21FF738}"/>
                  </a:ext>
                </a:extLst>
              </p:cNvPr>
              <p:cNvGrpSpPr/>
              <p:nvPr/>
            </p:nvGrpSpPr>
            <p:grpSpPr>
              <a:xfrm>
                <a:off x="-417231" y="5919784"/>
                <a:ext cx="10377880" cy="1482576"/>
                <a:chOff x="0" y="-5"/>
                <a:chExt cx="10377880" cy="1482576"/>
              </a:xfrm>
            </p:grpSpPr>
            <p:pic>
              <p:nvPicPr>
                <p:cNvPr id="166" name="Picture 165">
                  <a:extLst>
                    <a:ext uri="{FF2B5EF4-FFF2-40B4-BE49-F238E27FC236}">
                      <a16:creationId xmlns:a16="http://schemas.microsoft.com/office/drawing/2014/main" id="{0205EE33-6CBC-4631-9C36-2B329446C6A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67" name="Picture 166">
                  <a:extLst>
                    <a:ext uri="{FF2B5EF4-FFF2-40B4-BE49-F238E27FC236}">
                      <a16:creationId xmlns:a16="http://schemas.microsoft.com/office/drawing/2014/main" id="{A0BB96C1-D302-4E95-854C-22ADCCC51D78}"/>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68" name="Picture 167">
                  <a:extLst>
                    <a:ext uri="{FF2B5EF4-FFF2-40B4-BE49-F238E27FC236}">
                      <a16:creationId xmlns:a16="http://schemas.microsoft.com/office/drawing/2014/main" id="{C4DF8D1B-F3C5-466D-BC4C-BF3CB90B9B6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69" name="Picture 168">
                  <a:extLst>
                    <a:ext uri="{FF2B5EF4-FFF2-40B4-BE49-F238E27FC236}">
                      <a16:creationId xmlns:a16="http://schemas.microsoft.com/office/drawing/2014/main" id="{C69EB8AE-D08B-44D0-BD3A-38BC3B80036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70" name="Picture 169">
                  <a:extLst>
                    <a:ext uri="{FF2B5EF4-FFF2-40B4-BE49-F238E27FC236}">
                      <a16:creationId xmlns:a16="http://schemas.microsoft.com/office/drawing/2014/main" id="{67049F14-AF37-431E-B1D8-F9AA2C5CF16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171" name="Picture 170">
                  <a:extLst>
                    <a:ext uri="{FF2B5EF4-FFF2-40B4-BE49-F238E27FC236}">
                      <a16:creationId xmlns:a16="http://schemas.microsoft.com/office/drawing/2014/main" id="{BE111010-57C4-47AB-BB7C-48A3548D23B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172" name="Picture 171">
                  <a:extLst>
                    <a:ext uri="{FF2B5EF4-FFF2-40B4-BE49-F238E27FC236}">
                      <a16:creationId xmlns:a16="http://schemas.microsoft.com/office/drawing/2014/main" id="{69DF42C7-EE6B-42E3-9A8E-79EF2BB6CF1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grpSp>
      <p:pic>
        <p:nvPicPr>
          <p:cNvPr id="36" name="Picture 35">
            <a:extLst>
              <a:ext uri="{FF2B5EF4-FFF2-40B4-BE49-F238E27FC236}">
                <a16:creationId xmlns:a16="http://schemas.microsoft.com/office/drawing/2014/main" id="{C0784755-6068-4258-B4C7-AF72A1415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58" y="898988"/>
            <a:ext cx="7987144" cy="5060024"/>
          </a:xfrm>
          <a:prstGeom prst="rect">
            <a:avLst/>
          </a:prstGeom>
          <a:effectLst>
            <a:outerShdw blurRad="88900" dist="152400" dir="3420000" algn="tl" rotWithShape="0">
              <a:prstClr val="black">
                <a:alpha val="34000"/>
              </a:prstClr>
            </a:outerShdw>
          </a:effectLst>
        </p:spPr>
      </p:pic>
    </p:spTree>
    <p:extLst>
      <p:ext uri="{BB962C8B-B14F-4D97-AF65-F5344CB8AC3E}">
        <p14:creationId xmlns:p14="http://schemas.microsoft.com/office/powerpoint/2010/main" val="126525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49F28F76-BEDB-4F74-A635-74207A300CBE}"/>
              </a:ext>
            </a:extLst>
          </p:cNvPr>
          <p:cNvGrpSpPr/>
          <p:nvPr/>
        </p:nvGrpSpPr>
        <p:grpSpPr>
          <a:xfrm>
            <a:off x="-417250" y="-10474"/>
            <a:ext cx="10377880" cy="1482576"/>
            <a:chOff x="0" y="-5"/>
            <a:chExt cx="10377880" cy="1482576"/>
          </a:xfrm>
        </p:grpSpPr>
        <p:pic>
          <p:nvPicPr>
            <p:cNvPr id="31" name="Picture 30">
              <a:extLst>
                <a:ext uri="{FF2B5EF4-FFF2-40B4-BE49-F238E27FC236}">
                  <a16:creationId xmlns:a16="http://schemas.microsoft.com/office/drawing/2014/main" id="{3B6F05EB-734C-42E0-A945-66CA1767637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3" name="Picture 32">
              <a:extLst>
                <a:ext uri="{FF2B5EF4-FFF2-40B4-BE49-F238E27FC236}">
                  <a16:creationId xmlns:a16="http://schemas.microsoft.com/office/drawing/2014/main" id="{620D18E7-E083-4D00-88FE-177C49EAA65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4" name="Picture 33">
              <a:extLst>
                <a:ext uri="{FF2B5EF4-FFF2-40B4-BE49-F238E27FC236}">
                  <a16:creationId xmlns:a16="http://schemas.microsoft.com/office/drawing/2014/main" id="{C86D1681-BE0E-4EEA-91A8-F55F49E3D40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5" name="Picture 34">
              <a:extLst>
                <a:ext uri="{FF2B5EF4-FFF2-40B4-BE49-F238E27FC236}">
                  <a16:creationId xmlns:a16="http://schemas.microsoft.com/office/drawing/2014/main" id="{5AB16C09-4925-4C34-AB05-43B1E454DF4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6" name="Picture 35">
              <a:extLst>
                <a:ext uri="{FF2B5EF4-FFF2-40B4-BE49-F238E27FC236}">
                  <a16:creationId xmlns:a16="http://schemas.microsoft.com/office/drawing/2014/main" id="{EB69071E-B7FC-45A7-AD4B-36BB2BC91DB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7" name="Picture 36">
              <a:extLst>
                <a:ext uri="{FF2B5EF4-FFF2-40B4-BE49-F238E27FC236}">
                  <a16:creationId xmlns:a16="http://schemas.microsoft.com/office/drawing/2014/main" id="{F7941912-637F-47D5-8387-ED09EBBF1AE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8" name="Picture 37">
              <a:extLst>
                <a:ext uri="{FF2B5EF4-FFF2-40B4-BE49-F238E27FC236}">
                  <a16:creationId xmlns:a16="http://schemas.microsoft.com/office/drawing/2014/main" id="{742CB741-7D04-45E1-B8E3-9DE3E4FABCA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0" name="Group 39">
            <a:extLst>
              <a:ext uri="{FF2B5EF4-FFF2-40B4-BE49-F238E27FC236}">
                <a16:creationId xmlns:a16="http://schemas.microsoft.com/office/drawing/2014/main" id="{942E2910-AE27-45EF-B74A-DC6DAAF47253}"/>
              </a:ext>
            </a:extLst>
          </p:cNvPr>
          <p:cNvGrpSpPr/>
          <p:nvPr/>
        </p:nvGrpSpPr>
        <p:grpSpPr>
          <a:xfrm>
            <a:off x="-417250" y="1472097"/>
            <a:ext cx="10377880" cy="1482576"/>
            <a:chOff x="0" y="-5"/>
            <a:chExt cx="10377880" cy="1482576"/>
          </a:xfrm>
        </p:grpSpPr>
        <p:pic>
          <p:nvPicPr>
            <p:cNvPr id="41" name="Picture 40">
              <a:extLst>
                <a:ext uri="{FF2B5EF4-FFF2-40B4-BE49-F238E27FC236}">
                  <a16:creationId xmlns:a16="http://schemas.microsoft.com/office/drawing/2014/main" id="{9A79E8E7-5E25-48CD-A59A-323F2274F65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2" name="Picture 41">
              <a:extLst>
                <a:ext uri="{FF2B5EF4-FFF2-40B4-BE49-F238E27FC236}">
                  <a16:creationId xmlns:a16="http://schemas.microsoft.com/office/drawing/2014/main" id="{6D4D4E38-9505-492C-8F38-FE1B2F981F2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3" name="Picture 42">
              <a:extLst>
                <a:ext uri="{FF2B5EF4-FFF2-40B4-BE49-F238E27FC236}">
                  <a16:creationId xmlns:a16="http://schemas.microsoft.com/office/drawing/2014/main" id="{F0F8F825-2928-43D5-9941-969EB557C47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4" name="Picture 43">
              <a:extLst>
                <a:ext uri="{FF2B5EF4-FFF2-40B4-BE49-F238E27FC236}">
                  <a16:creationId xmlns:a16="http://schemas.microsoft.com/office/drawing/2014/main" id="{80B41988-6028-4CDD-9FE3-ACF957E2E15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5" name="Picture 44">
              <a:extLst>
                <a:ext uri="{FF2B5EF4-FFF2-40B4-BE49-F238E27FC236}">
                  <a16:creationId xmlns:a16="http://schemas.microsoft.com/office/drawing/2014/main" id="{C9C05E0C-CBA8-4AB8-89C2-9BDCB697F83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6" name="Picture 45">
              <a:extLst>
                <a:ext uri="{FF2B5EF4-FFF2-40B4-BE49-F238E27FC236}">
                  <a16:creationId xmlns:a16="http://schemas.microsoft.com/office/drawing/2014/main" id="{516F4282-5ABD-4DDD-B753-465C9610447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7" name="Picture 46">
              <a:extLst>
                <a:ext uri="{FF2B5EF4-FFF2-40B4-BE49-F238E27FC236}">
                  <a16:creationId xmlns:a16="http://schemas.microsoft.com/office/drawing/2014/main" id="{9B0D8665-38AD-4A3F-801F-4905B2BF354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48" name="Group 47">
            <a:extLst>
              <a:ext uri="{FF2B5EF4-FFF2-40B4-BE49-F238E27FC236}">
                <a16:creationId xmlns:a16="http://schemas.microsoft.com/office/drawing/2014/main" id="{FEC9829F-95CF-469C-ACFA-314A19902E20}"/>
              </a:ext>
            </a:extLst>
          </p:cNvPr>
          <p:cNvGrpSpPr/>
          <p:nvPr/>
        </p:nvGrpSpPr>
        <p:grpSpPr>
          <a:xfrm>
            <a:off x="-417250" y="2954664"/>
            <a:ext cx="10377880" cy="1482576"/>
            <a:chOff x="0" y="-5"/>
            <a:chExt cx="10377880" cy="1482576"/>
          </a:xfrm>
        </p:grpSpPr>
        <p:pic>
          <p:nvPicPr>
            <p:cNvPr id="49" name="Picture 48">
              <a:extLst>
                <a:ext uri="{FF2B5EF4-FFF2-40B4-BE49-F238E27FC236}">
                  <a16:creationId xmlns:a16="http://schemas.microsoft.com/office/drawing/2014/main" id="{020A0301-D86F-4450-9F11-559AE9F20CE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0" name="Picture 49">
              <a:extLst>
                <a:ext uri="{FF2B5EF4-FFF2-40B4-BE49-F238E27FC236}">
                  <a16:creationId xmlns:a16="http://schemas.microsoft.com/office/drawing/2014/main" id="{7796C4CC-AAC9-4B91-B4EF-D3C66AB1558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1" name="Picture 50">
              <a:extLst>
                <a:ext uri="{FF2B5EF4-FFF2-40B4-BE49-F238E27FC236}">
                  <a16:creationId xmlns:a16="http://schemas.microsoft.com/office/drawing/2014/main" id="{52D6D6E9-CC57-4C86-88E1-0BF43FB2791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2" name="Picture 51">
              <a:extLst>
                <a:ext uri="{FF2B5EF4-FFF2-40B4-BE49-F238E27FC236}">
                  <a16:creationId xmlns:a16="http://schemas.microsoft.com/office/drawing/2014/main" id="{B0FED96D-04F3-4E37-AFB8-FA6D376F86A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3" name="Picture 52">
              <a:extLst>
                <a:ext uri="{FF2B5EF4-FFF2-40B4-BE49-F238E27FC236}">
                  <a16:creationId xmlns:a16="http://schemas.microsoft.com/office/drawing/2014/main" id="{5A8FEFE0-7588-470B-940C-108A63343DD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4" name="Picture 53">
              <a:extLst>
                <a:ext uri="{FF2B5EF4-FFF2-40B4-BE49-F238E27FC236}">
                  <a16:creationId xmlns:a16="http://schemas.microsoft.com/office/drawing/2014/main" id="{06F16D8B-087E-4F20-B970-FB602246F25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5" name="Picture 54">
              <a:extLst>
                <a:ext uri="{FF2B5EF4-FFF2-40B4-BE49-F238E27FC236}">
                  <a16:creationId xmlns:a16="http://schemas.microsoft.com/office/drawing/2014/main" id="{84DBBF9F-C05D-4144-BA50-7D47E3A7DEA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56" name="Group 55">
            <a:extLst>
              <a:ext uri="{FF2B5EF4-FFF2-40B4-BE49-F238E27FC236}">
                <a16:creationId xmlns:a16="http://schemas.microsoft.com/office/drawing/2014/main" id="{5FCAEB88-F861-43C3-9477-1B42D53D3BA2}"/>
              </a:ext>
            </a:extLst>
          </p:cNvPr>
          <p:cNvGrpSpPr/>
          <p:nvPr/>
        </p:nvGrpSpPr>
        <p:grpSpPr>
          <a:xfrm>
            <a:off x="-417231" y="4437221"/>
            <a:ext cx="10377880" cy="1482576"/>
            <a:chOff x="0" y="-5"/>
            <a:chExt cx="10377880" cy="1482576"/>
          </a:xfrm>
        </p:grpSpPr>
        <p:pic>
          <p:nvPicPr>
            <p:cNvPr id="57" name="Picture 56">
              <a:extLst>
                <a:ext uri="{FF2B5EF4-FFF2-40B4-BE49-F238E27FC236}">
                  <a16:creationId xmlns:a16="http://schemas.microsoft.com/office/drawing/2014/main" id="{6BA3E6BD-8243-4EB5-9A05-68FE20D7572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8" name="Picture 57">
              <a:extLst>
                <a:ext uri="{FF2B5EF4-FFF2-40B4-BE49-F238E27FC236}">
                  <a16:creationId xmlns:a16="http://schemas.microsoft.com/office/drawing/2014/main" id="{6DDF38F2-CAF9-43B8-BF7A-9BBA8C0066B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9" name="Picture 58">
              <a:extLst>
                <a:ext uri="{FF2B5EF4-FFF2-40B4-BE49-F238E27FC236}">
                  <a16:creationId xmlns:a16="http://schemas.microsoft.com/office/drawing/2014/main" id="{57DC9BF8-FAD9-464A-9F15-F1DF14C3BC5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0" name="Picture 59">
              <a:extLst>
                <a:ext uri="{FF2B5EF4-FFF2-40B4-BE49-F238E27FC236}">
                  <a16:creationId xmlns:a16="http://schemas.microsoft.com/office/drawing/2014/main" id="{20979E0C-0215-4B38-950B-4736E2171B2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1" name="Picture 60">
              <a:extLst>
                <a:ext uri="{FF2B5EF4-FFF2-40B4-BE49-F238E27FC236}">
                  <a16:creationId xmlns:a16="http://schemas.microsoft.com/office/drawing/2014/main" id="{F7AB6629-0181-4130-A1C5-4AB135CFB89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2" name="Picture 61">
              <a:extLst>
                <a:ext uri="{FF2B5EF4-FFF2-40B4-BE49-F238E27FC236}">
                  <a16:creationId xmlns:a16="http://schemas.microsoft.com/office/drawing/2014/main" id="{1FC33D7D-2C5B-42A7-A20D-FB7A75E6FF5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3" name="Picture 62">
              <a:extLst>
                <a:ext uri="{FF2B5EF4-FFF2-40B4-BE49-F238E27FC236}">
                  <a16:creationId xmlns:a16="http://schemas.microsoft.com/office/drawing/2014/main" id="{82D5CFFB-EE6D-445D-B55D-37FA20FB4BD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64" name="Group 63">
            <a:extLst>
              <a:ext uri="{FF2B5EF4-FFF2-40B4-BE49-F238E27FC236}">
                <a16:creationId xmlns:a16="http://schemas.microsoft.com/office/drawing/2014/main" id="{AC773DD7-4BE6-4A15-8AE5-74EE9D58A746}"/>
              </a:ext>
            </a:extLst>
          </p:cNvPr>
          <p:cNvGrpSpPr/>
          <p:nvPr/>
        </p:nvGrpSpPr>
        <p:grpSpPr>
          <a:xfrm>
            <a:off x="-417231" y="5919784"/>
            <a:ext cx="10377880" cy="1482576"/>
            <a:chOff x="0" y="-5"/>
            <a:chExt cx="10377880" cy="1482576"/>
          </a:xfrm>
        </p:grpSpPr>
        <p:pic>
          <p:nvPicPr>
            <p:cNvPr id="65" name="Picture 64">
              <a:extLst>
                <a:ext uri="{FF2B5EF4-FFF2-40B4-BE49-F238E27FC236}">
                  <a16:creationId xmlns:a16="http://schemas.microsoft.com/office/drawing/2014/main" id="{E95C6C15-E9DF-4654-87D0-E544799F07D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6" name="Picture 65">
              <a:extLst>
                <a:ext uri="{FF2B5EF4-FFF2-40B4-BE49-F238E27FC236}">
                  <a16:creationId xmlns:a16="http://schemas.microsoft.com/office/drawing/2014/main" id="{92F2434F-FABC-4D2A-9EC1-165E09001A70}"/>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7" name="Picture 66">
              <a:extLst>
                <a:ext uri="{FF2B5EF4-FFF2-40B4-BE49-F238E27FC236}">
                  <a16:creationId xmlns:a16="http://schemas.microsoft.com/office/drawing/2014/main" id="{237790C8-245F-4E0D-ADC2-FD22B5DCE36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8" name="Picture 67">
              <a:extLst>
                <a:ext uri="{FF2B5EF4-FFF2-40B4-BE49-F238E27FC236}">
                  <a16:creationId xmlns:a16="http://schemas.microsoft.com/office/drawing/2014/main" id="{457AC1D2-493A-4280-9622-548AAE6E2DB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9" name="Picture 68">
              <a:extLst>
                <a:ext uri="{FF2B5EF4-FFF2-40B4-BE49-F238E27FC236}">
                  <a16:creationId xmlns:a16="http://schemas.microsoft.com/office/drawing/2014/main" id="{C9D75934-4C8F-45A8-91C3-11BF6B97FFE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70" name="Picture 69">
              <a:extLst>
                <a:ext uri="{FF2B5EF4-FFF2-40B4-BE49-F238E27FC236}">
                  <a16:creationId xmlns:a16="http://schemas.microsoft.com/office/drawing/2014/main" id="{C1AB6ADE-10A2-423C-A1DA-F6D55DA17AE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71" name="Picture 70">
              <a:extLst>
                <a:ext uri="{FF2B5EF4-FFF2-40B4-BE49-F238E27FC236}">
                  <a16:creationId xmlns:a16="http://schemas.microsoft.com/office/drawing/2014/main" id="{2390F13D-9F03-403E-8BA7-70D7AA3F131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sp>
        <p:nvSpPr>
          <p:cNvPr id="3" name="Content Placeholder 2"/>
          <p:cNvSpPr>
            <a:spLocks noGrp="1"/>
          </p:cNvSpPr>
          <p:nvPr>
            <p:ph idx="1"/>
          </p:nvPr>
        </p:nvSpPr>
        <p:spPr>
          <a:xfrm>
            <a:off x="504324" y="4644694"/>
            <a:ext cx="8524266" cy="1900782"/>
          </a:xfrm>
        </p:spPr>
        <p:txBody>
          <a:bodyPr>
            <a:normAutofit/>
          </a:bodyPr>
          <a:lstStyle/>
          <a:p>
            <a:pPr marL="0" indent="0">
              <a:buNone/>
            </a:pPr>
            <a:r>
              <a:rPr lang="en-GB" sz="3200" dirty="0">
                <a:latin typeface="NettoOT" panose="02010504010101010104" pitchFamily="50" charset="0"/>
              </a:rPr>
              <a:t>Zap bounced in to the kitchen. Zap’s dad was making dinner.</a:t>
            </a:r>
            <a:br>
              <a:rPr lang="en-GB" sz="3200" dirty="0">
                <a:latin typeface="NettoOT" panose="02010504010101010104" pitchFamily="50" charset="0"/>
              </a:rPr>
            </a:br>
            <a:r>
              <a:rPr lang="en-GB" sz="3200" dirty="0">
                <a:latin typeface="NettoOT" panose="02010504010101010104" pitchFamily="50" charset="0"/>
              </a:rPr>
              <a:t>Zap asked “</a:t>
            </a:r>
            <a:r>
              <a:rPr lang="en-GB" sz="3200" dirty="0">
                <a:solidFill>
                  <a:srgbClr val="0194A8"/>
                </a:solidFill>
                <a:latin typeface="NettoOT" panose="02010504010101010104" pitchFamily="50" charset="0"/>
              </a:rPr>
              <a:t>Hey Dad, is it okay if I play Space Race with Zoom online?</a:t>
            </a:r>
            <a:r>
              <a:rPr lang="en-GB" sz="3200" dirty="0">
                <a:latin typeface="NettoOT" panose="02010504010101010104" pitchFamily="50" charset="0"/>
              </a:rPr>
              <a:t>”</a:t>
            </a:r>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554" y="2479159"/>
            <a:ext cx="1160782" cy="182880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491" y="1110408"/>
            <a:ext cx="2289488" cy="319755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8581" y="2918593"/>
            <a:ext cx="1294403" cy="815069"/>
          </a:xfrm>
          <a:prstGeom prst="rect">
            <a:avLst/>
          </a:prstGeom>
        </p:spPr>
      </p:pic>
      <p:sp>
        <p:nvSpPr>
          <p:cNvPr id="6" name="TextBox 5"/>
          <p:cNvSpPr txBox="1"/>
          <p:nvPr/>
        </p:nvSpPr>
        <p:spPr>
          <a:xfrm>
            <a:off x="7328457" y="6511844"/>
            <a:ext cx="2125133" cy="530915"/>
          </a:xfrm>
          <a:prstGeom prst="rect">
            <a:avLst/>
          </a:prstGeom>
          <a:noFill/>
        </p:spPr>
        <p:txBody>
          <a:bodyPr wrap="square" rtlCol="0">
            <a:spAutoFit/>
          </a:bodyPr>
          <a:lstStyle/>
          <a:p>
            <a:r>
              <a:rPr lang="en-GB" sz="750" dirty="0"/>
              <a:t>©</a:t>
            </a:r>
            <a:r>
              <a:rPr lang="en-GB" sz="750" dirty="0" err="1"/>
              <a:t>Childnet</a:t>
            </a:r>
            <a:endParaRPr lang="en-GB" sz="750" dirty="0"/>
          </a:p>
          <a:p>
            <a:r>
              <a:rPr lang="en-GB" sz="750" dirty="0"/>
              <a:t>©</a:t>
            </a:r>
            <a:r>
              <a:rPr lang="en-GB" sz="750" dirty="0">
                <a:hlinkClick r:id="rId7"/>
              </a:rPr>
              <a:t>OpenClipart-Vectors</a:t>
            </a:r>
            <a:r>
              <a:rPr lang="en-GB" sz="750" dirty="0"/>
              <a:t> licensed under </a:t>
            </a:r>
            <a:r>
              <a:rPr lang="en-GB" sz="750" dirty="0">
                <a:hlinkClick r:id="rId8"/>
              </a:rPr>
              <a:t>CC0</a:t>
            </a:r>
            <a:endParaRPr lang="en-GB" sz="750" dirty="0"/>
          </a:p>
          <a:p>
            <a:endParaRPr lang="en-GB" sz="1350" dirty="0"/>
          </a:p>
        </p:txBody>
      </p:sp>
    </p:spTree>
    <p:extLst>
      <p:ext uri="{BB962C8B-B14F-4D97-AF65-F5344CB8AC3E}">
        <p14:creationId xmlns:p14="http://schemas.microsoft.com/office/powerpoint/2010/main" val="25095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7">
                                          <p:stCondLst>
                                            <p:cond delay="0"/>
                                          </p:stCondLst>
                                        </p:cTn>
                                        <p:tgtEl>
                                          <p:spTgt spid="2"/>
                                        </p:tgtEl>
                                      </p:cBhvr>
                                    </p:animEffect>
                                    <p:anim calcmode="lin" valueType="num">
                                      <p:cBhvr>
                                        <p:cTn id="8" dur="159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2"/>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2"/>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2"/>
                                        </p:tgtEl>
                                        <p:attrNameLst>
                                          <p:attrName>ppt_y</p:attrName>
                                        </p:attrNameLst>
                                      </p:cBhvr>
                                      <p:tavLst>
                                        <p:tav tm="0" fmla="#ppt_y-sin(pi*$)/81">
                                          <p:val>
                                            <p:fltVal val="0"/>
                                          </p:val>
                                        </p:tav>
                                        <p:tav tm="100000">
                                          <p:val>
                                            <p:fltVal val="1"/>
                                          </p:val>
                                        </p:tav>
                                      </p:tavLst>
                                    </p:anim>
                                    <p:animScale>
                                      <p:cBhvr>
                                        <p:cTn id="13" dur="23">
                                          <p:stCondLst>
                                            <p:cond delay="569"/>
                                          </p:stCondLst>
                                        </p:cTn>
                                        <p:tgtEl>
                                          <p:spTgt spid="2"/>
                                        </p:tgtEl>
                                      </p:cBhvr>
                                      <p:to x="100000" y="60000"/>
                                    </p:animScale>
                                    <p:animScale>
                                      <p:cBhvr>
                                        <p:cTn id="14" dur="145" decel="50000">
                                          <p:stCondLst>
                                            <p:cond delay="592"/>
                                          </p:stCondLst>
                                        </p:cTn>
                                        <p:tgtEl>
                                          <p:spTgt spid="2"/>
                                        </p:tgtEl>
                                      </p:cBhvr>
                                      <p:to x="100000" y="100000"/>
                                    </p:animScale>
                                    <p:animScale>
                                      <p:cBhvr>
                                        <p:cTn id="15" dur="23">
                                          <p:stCondLst>
                                            <p:cond delay="1148"/>
                                          </p:stCondLst>
                                        </p:cTn>
                                        <p:tgtEl>
                                          <p:spTgt spid="2"/>
                                        </p:tgtEl>
                                      </p:cBhvr>
                                      <p:to x="100000" y="80000"/>
                                    </p:animScale>
                                    <p:animScale>
                                      <p:cBhvr>
                                        <p:cTn id="16" dur="145" decel="50000">
                                          <p:stCondLst>
                                            <p:cond delay="1171"/>
                                          </p:stCondLst>
                                        </p:cTn>
                                        <p:tgtEl>
                                          <p:spTgt spid="2"/>
                                        </p:tgtEl>
                                      </p:cBhvr>
                                      <p:to x="100000" y="100000"/>
                                    </p:animScale>
                                    <p:animScale>
                                      <p:cBhvr>
                                        <p:cTn id="17" dur="23">
                                          <p:stCondLst>
                                            <p:cond delay="1437"/>
                                          </p:stCondLst>
                                        </p:cTn>
                                        <p:tgtEl>
                                          <p:spTgt spid="2"/>
                                        </p:tgtEl>
                                      </p:cBhvr>
                                      <p:to x="100000" y="90000"/>
                                    </p:animScale>
                                    <p:animScale>
                                      <p:cBhvr>
                                        <p:cTn id="18" dur="145" decel="50000">
                                          <p:stCondLst>
                                            <p:cond delay="1459"/>
                                          </p:stCondLst>
                                        </p:cTn>
                                        <p:tgtEl>
                                          <p:spTgt spid="2"/>
                                        </p:tgtEl>
                                      </p:cBhvr>
                                      <p:to x="100000" y="100000"/>
                                    </p:animScale>
                                    <p:animScale>
                                      <p:cBhvr>
                                        <p:cTn id="19" dur="23">
                                          <p:stCondLst>
                                            <p:cond delay="1582"/>
                                          </p:stCondLst>
                                        </p:cTn>
                                        <p:tgtEl>
                                          <p:spTgt spid="2"/>
                                        </p:tgtEl>
                                      </p:cBhvr>
                                      <p:to x="100000" y="95000"/>
                                    </p:animScale>
                                    <p:animScale>
                                      <p:cBhvr>
                                        <p:cTn id="20" dur="145" decel="50000">
                                          <p:stCondLst>
                                            <p:cond delay="1605"/>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ACCB70-86FB-4840-850A-546A6F7935D5}"/>
              </a:ext>
            </a:extLst>
          </p:cNvPr>
          <p:cNvGrpSpPr/>
          <p:nvPr/>
        </p:nvGrpSpPr>
        <p:grpSpPr>
          <a:xfrm flipH="1">
            <a:off x="-417250" y="-10474"/>
            <a:ext cx="10377899" cy="7412834"/>
            <a:chOff x="-417250" y="-10474"/>
            <a:chExt cx="10377899" cy="7412834"/>
          </a:xfrm>
        </p:grpSpPr>
        <p:grpSp>
          <p:nvGrpSpPr>
            <p:cNvPr id="10" name="Group 9">
              <a:extLst>
                <a:ext uri="{FF2B5EF4-FFF2-40B4-BE49-F238E27FC236}">
                  <a16:creationId xmlns:a16="http://schemas.microsoft.com/office/drawing/2014/main" id="{D9C358EE-7FDB-4C33-91BC-9983D8574693}"/>
                </a:ext>
              </a:extLst>
            </p:cNvPr>
            <p:cNvGrpSpPr/>
            <p:nvPr/>
          </p:nvGrpSpPr>
          <p:grpSpPr>
            <a:xfrm>
              <a:off x="-417250" y="-10474"/>
              <a:ext cx="10377880" cy="1482576"/>
              <a:chOff x="0" y="-5"/>
              <a:chExt cx="10377880" cy="1482576"/>
            </a:xfrm>
          </p:grpSpPr>
          <p:pic>
            <p:nvPicPr>
              <p:cNvPr id="43" name="Picture 42">
                <a:extLst>
                  <a:ext uri="{FF2B5EF4-FFF2-40B4-BE49-F238E27FC236}">
                    <a16:creationId xmlns:a16="http://schemas.microsoft.com/office/drawing/2014/main" id="{5D7B6ACF-8411-438E-B287-9626FAFF929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4" name="Picture 43">
                <a:extLst>
                  <a:ext uri="{FF2B5EF4-FFF2-40B4-BE49-F238E27FC236}">
                    <a16:creationId xmlns:a16="http://schemas.microsoft.com/office/drawing/2014/main" id="{60BFABE8-03A4-4BC1-A35F-251EEF169D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5" name="Picture 44">
                <a:extLst>
                  <a:ext uri="{FF2B5EF4-FFF2-40B4-BE49-F238E27FC236}">
                    <a16:creationId xmlns:a16="http://schemas.microsoft.com/office/drawing/2014/main" id="{2D413143-C8B7-409B-AB08-FFE9C7F70BA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6" name="Picture 45">
                <a:extLst>
                  <a:ext uri="{FF2B5EF4-FFF2-40B4-BE49-F238E27FC236}">
                    <a16:creationId xmlns:a16="http://schemas.microsoft.com/office/drawing/2014/main" id="{90B5FAF4-0EC0-4A11-BDAC-170BA154DBF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7" name="Picture 46">
                <a:extLst>
                  <a:ext uri="{FF2B5EF4-FFF2-40B4-BE49-F238E27FC236}">
                    <a16:creationId xmlns:a16="http://schemas.microsoft.com/office/drawing/2014/main" id="{620AC8BC-8305-42C1-8FD3-D383F264701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8" name="Picture 47">
                <a:extLst>
                  <a:ext uri="{FF2B5EF4-FFF2-40B4-BE49-F238E27FC236}">
                    <a16:creationId xmlns:a16="http://schemas.microsoft.com/office/drawing/2014/main" id="{3A2F5EA5-8769-4161-A4FD-B0B525BB60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9" name="Picture 48">
                <a:extLst>
                  <a:ext uri="{FF2B5EF4-FFF2-40B4-BE49-F238E27FC236}">
                    <a16:creationId xmlns:a16="http://schemas.microsoft.com/office/drawing/2014/main" id="{073D7E09-7B08-4E74-B86F-C585EE0299A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1" name="Group 10">
              <a:extLst>
                <a:ext uri="{FF2B5EF4-FFF2-40B4-BE49-F238E27FC236}">
                  <a16:creationId xmlns:a16="http://schemas.microsoft.com/office/drawing/2014/main" id="{7D87C093-657F-4641-82C9-28C42E578D9B}"/>
                </a:ext>
              </a:extLst>
            </p:cNvPr>
            <p:cNvGrpSpPr/>
            <p:nvPr/>
          </p:nvGrpSpPr>
          <p:grpSpPr>
            <a:xfrm>
              <a:off x="-417250" y="1472097"/>
              <a:ext cx="10377880" cy="1482576"/>
              <a:chOff x="0" y="-5"/>
              <a:chExt cx="10377880" cy="1482576"/>
            </a:xfrm>
          </p:grpSpPr>
          <p:pic>
            <p:nvPicPr>
              <p:cNvPr id="36" name="Picture 35">
                <a:extLst>
                  <a:ext uri="{FF2B5EF4-FFF2-40B4-BE49-F238E27FC236}">
                    <a16:creationId xmlns:a16="http://schemas.microsoft.com/office/drawing/2014/main" id="{BD2CB716-A45C-4A86-A8DA-C9E7E3D5C39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7" name="Picture 36">
                <a:extLst>
                  <a:ext uri="{FF2B5EF4-FFF2-40B4-BE49-F238E27FC236}">
                    <a16:creationId xmlns:a16="http://schemas.microsoft.com/office/drawing/2014/main" id="{9818508B-C6DD-4FB5-8094-825B17780DE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8" name="Picture 37">
                <a:extLst>
                  <a:ext uri="{FF2B5EF4-FFF2-40B4-BE49-F238E27FC236}">
                    <a16:creationId xmlns:a16="http://schemas.microsoft.com/office/drawing/2014/main" id="{3CE38EBB-5DA3-4370-9959-59374B99A31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9" name="Picture 38">
                <a:extLst>
                  <a:ext uri="{FF2B5EF4-FFF2-40B4-BE49-F238E27FC236}">
                    <a16:creationId xmlns:a16="http://schemas.microsoft.com/office/drawing/2014/main" id="{D020C988-706E-4F24-AF34-9CEF63EF8A9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0" name="Picture 39">
                <a:extLst>
                  <a:ext uri="{FF2B5EF4-FFF2-40B4-BE49-F238E27FC236}">
                    <a16:creationId xmlns:a16="http://schemas.microsoft.com/office/drawing/2014/main" id="{C93F47F1-AA73-445C-9DAE-DA828FF1565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1" name="Picture 40">
                <a:extLst>
                  <a:ext uri="{FF2B5EF4-FFF2-40B4-BE49-F238E27FC236}">
                    <a16:creationId xmlns:a16="http://schemas.microsoft.com/office/drawing/2014/main" id="{8B7F4B86-5034-4DC2-9BF4-EBD3F8F8B40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2" name="Picture 41">
                <a:extLst>
                  <a:ext uri="{FF2B5EF4-FFF2-40B4-BE49-F238E27FC236}">
                    <a16:creationId xmlns:a16="http://schemas.microsoft.com/office/drawing/2014/main" id="{3E6F3C20-D327-4F03-9A3C-3E3EA00CCCD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2" name="Group 11">
              <a:extLst>
                <a:ext uri="{FF2B5EF4-FFF2-40B4-BE49-F238E27FC236}">
                  <a16:creationId xmlns:a16="http://schemas.microsoft.com/office/drawing/2014/main" id="{86832A99-8BFD-4678-BDE6-BF5C1B60BD79}"/>
                </a:ext>
              </a:extLst>
            </p:cNvPr>
            <p:cNvGrpSpPr/>
            <p:nvPr/>
          </p:nvGrpSpPr>
          <p:grpSpPr>
            <a:xfrm>
              <a:off x="-417250" y="2954664"/>
              <a:ext cx="10377880" cy="1482576"/>
              <a:chOff x="0" y="-5"/>
              <a:chExt cx="10377880" cy="1482576"/>
            </a:xfrm>
          </p:grpSpPr>
          <p:pic>
            <p:nvPicPr>
              <p:cNvPr id="29" name="Picture 28">
                <a:extLst>
                  <a:ext uri="{FF2B5EF4-FFF2-40B4-BE49-F238E27FC236}">
                    <a16:creationId xmlns:a16="http://schemas.microsoft.com/office/drawing/2014/main" id="{4C4BD95D-F2CF-4BC2-8F72-1BC3CD21B64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0" name="Picture 29">
                <a:extLst>
                  <a:ext uri="{FF2B5EF4-FFF2-40B4-BE49-F238E27FC236}">
                    <a16:creationId xmlns:a16="http://schemas.microsoft.com/office/drawing/2014/main" id="{4A4B0C1C-1F72-4808-819D-A815F28B4CB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1" name="Picture 30">
                <a:extLst>
                  <a:ext uri="{FF2B5EF4-FFF2-40B4-BE49-F238E27FC236}">
                    <a16:creationId xmlns:a16="http://schemas.microsoft.com/office/drawing/2014/main" id="{000CC113-F705-4735-A901-600EAD591CC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2" name="Picture 31">
                <a:extLst>
                  <a:ext uri="{FF2B5EF4-FFF2-40B4-BE49-F238E27FC236}">
                    <a16:creationId xmlns:a16="http://schemas.microsoft.com/office/drawing/2014/main" id="{567C8A00-8E5D-49D2-845B-122F9816B20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3" name="Picture 32">
                <a:extLst>
                  <a:ext uri="{FF2B5EF4-FFF2-40B4-BE49-F238E27FC236}">
                    <a16:creationId xmlns:a16="http://schemas.microsoft.com/office/drawing/2014/main" id="{9D87C74E-D77B-43EA-8716-8514AED249F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4" name="Picture 33">
                <a:extLst>
                  <a:ext uri="{FF2B5EF4-FFF2-40B4-BE49-F238E27FC236}">
                    <a16:creationId xmlns:a16="http://schemas.microsoft.com/office/drawing/2014/main" id="{E598A887-64EE-4C73-8E4C-26A37B72A60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5" name="Picture 34">
                <a:extLst>
                  <a:ext uri="{FF2B5EF4-FFF2-40B4-BE49-F238E27FC236}">
                    <a16:creationId xmlns:a16="http://schemas.microsoft.com/office/drawing/2014/main" id="{5AB6F47E-A2C2-49AE-916D-A60AB9B66B9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3" name="Group 12">
              <a:extLst>
                <a:ext uri="{FF2B5EF4-FFF2-40B4-BE49-F238E27FC236}">
                  <a16:creationId xmlns:a16="http://schemas.microsoft.com/office/drawing/2014/main" id="{365D8E8C-C498-4A3E-A8B4-1E1B99346DC7}"/>
                </a:ext>
              </a:extLst>
            </p:cNvPr>
            <p:cNvGrpSpPr/>
            <p:nvPr/>
          </p:nvGrpSpPr>
          <p:grpSpPr>
            <a:xfrm>
              <a:off x="-417231" y="4437221"/>
              <a:ext cx="10377880" cy="1482576"/>
              <a:chOff x="0" y="-5"/>
              <a:chExt cx="10377880" cy="1482576"/>
            </a:xfrm>
          </p:grpSpPr>
          <p:pic>
            <p:nvPicPr>
              <p:cNvPr id="22" name="Picture 21">
                <a:extLst>
                  <a:ext uri="{FF2B5EF4-FFF2-40B4-BE49-F238E27FC236}">
                    <a16:creationId xmlns:a16="http://schemas.microsoft.com/office/drawing/2014/main" id="{C3415102-B383-41A5-A9AA-8BDD0646BEE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3" name="Picture 22">
                <a:extLst>
                  <a:ext uri="{FF2B5EF4-FFF2-40B4-BE49-F238E27FC236}">
                    <a16:creationId xmlns:a16="http://schemas.microsoft.com/office/drawing/2014/main" id="{628BDB88-D946-4BF3-B232-9D93C0F15D5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4" name="Picture 23">
                <a:extLst>
                  <a:ext uri="{FF2B5EF4-FFF2-40B4-BE49-F238E27FC236}">
                    <a16:creationId xmlns:a16="http://schemas.microsoft.com/office/drawing/2014/main" id="{400120AC-7A66-4147-A5A9-D405AE96DBC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5" name="Picture 24">
                <a:extLst>
                  <a:ext uri="{FF2B5EF4-FFF2-40B4-BE49-F238E27FC236}">
                    <a16:creationId xmlns:a16="http://schemas.microsoft.com/office/drawing/2014/main" id="{77335463-C519-4171-A78E-BB44141E73C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6" name="Picture 25">
                <a:extLst>
                  <a:ext uri="{FF2B5EF4-FFF2-40B4-BE49-F238E27FC236}">
                    <a16:creationId xmlns:a16="http://schemas.microsoft.com/office/drawing/2014/main" id="{E67BD589-1952-4DCC-B943-EBF320F078A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7" name="Picture 26">
                <a:extLst>
                  <a:ext uri="{FF2B5EF4-FFF2-40B4-BE49-F238E27FC236}">
                    <a16:creationId xmlns:a16="http://schemas.microsoft.com/office/drawing/2014/main" id="{D4D710E5-82ED-4DC0-8BB2-16DDF75631C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8" name="Picture 27">
                <a:extLst>
                  <a:ext uri="{FF2B5EF4-FFF2-40B4-BE49-F238E27FC236}">
                    <a16:creationId xmlns:a16="http://schemas.microsoft.com/office/drawing/2014/main" id="{B07FF3FD-4C9C-4A07-A0B2-F6519BCFDB5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4" name="Group 13">
              <a:extLst>
                <a:ext uri="{FF2B5EF4-FFF2-40B4-BE49-F238E27FC236}">
                  <a16:creationId xmlns:a16="http://schemas.microsoft.com/office/drawing/2014/main" id="{6AAAD1A2-FF40-42E6-A921-BA2BBE2C436C}"/>
                </a:ext>
              </a:extLst>
            </p:cNvPr>
            <p:cNvGrpSpPr/>
            <p:nvPr/>
          </p:nvGrpSpPr>
          <p:grpSpPr>
            <a:xfrm>
              <a:off x="-417231" y="5919784"/>
              <a:ext cx="10377880" cy="1482576"/>
              <a:chOff x="0" y="-5"/>
              <a:chExt cx="10377880" cy="1482576"/>
            </a:xfrm>
          </p:grpSpPr>
          <p:pic>
            <p:nvPicPr>
              <p:cNvPr id="15" name="Picture 14">
                <a:extLst>
                  <a:ext uri="{FF2B5EF4-FFF2-40B4-BE49-F238E27FC236}">
                    <a16:creationId xmlns:a16="http://schemas.microsoft.com/office/drawing/2014/main" id="{7FB02484-ED7F-4F5E-93ED-66E0E7132D3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16" name="Picture 15">
                <a:extLst>
                  <a:ext uri="{FF2B5EF4-FFF2-40B4-BE49-F238E27FC236}">
                    <a16:creationId xmlns:a16="http://schemas.microsoft.com/office/drawing/2014/main" id="{9172DBD2-A37E-4ABD-A2EE-85E35F8EB08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17" name="Picture 16">
                <a:extLst>
                  <a:ext uri="{FF2B5EF4-FFF2-40B4-BE49-F238E27FC236}">
                    <a16:creationId xmlns:a16="http://schemas.microsoft.com/office/drawing/2014/main" id="{FA9B27E5-7FD6-43A0-A081-4E5DB57C858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18" name="Picture 17">
                <a:extLst>
                  <a:ext uri="{FF2B5EF4-FFF2-40B4-BE49-F238E27FC236}">
                    <a16:creationId xmlns:a16="http://schemas.microsoft.com/office/drawing/2014/main" id="{E0E231DA-94F3-439E-B67E-5227A012648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19" name="Picture 18">
                <a:extLst>
                  <a:ext uri="{FF2B5EF4-FFF2-40B4-BE49-F238E27FC236}">
                    <a16:creationId xmlns:a16="http://schemas.microsoft.com/office/drawing/2014/main" id="{8CB13501-3D7A-47FD-888F-1F3F166D79A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0" name="Picture 19">
                <a:extLst>
                  <a:ext uri="{FF2B5EF4-FFF2-40B4-BE49-F238E27FC236}">
                    <a16:creationId xmlns:a16="http://schemas.microsoft.com/office/drawing/2014/main" id="{4CDA5EF1-D607-490E-BC35-A13F7C67B60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1" name="Picture 20">
                <a:extLst>
                  <a:ext uri="{FF2B5EF4-FFF2-40B4-BE49-F238E27FC236}">
                    <a16:creationId xmlns:a16="http://schemas.microsoft.com/office/drawing/2014/main" id="{95F30103-A6EA-4238-BF3E-A24B86B7744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828359" y="5019346"/>
            <a:ext cx="7886700" cy="824540"/>
          </a:xfrm>
        </p:spPr>
        <p:txBody>
          <a:bodyPr>
            <a:noAutofit/>
          </a:bodyPr>
          <a:lstStyle/>
          <a:p>
            <a:pPr marL="0" indent="0">
              <a:buNone/>
            </a:pPr>
            <a:r>
              <a:rPr lang="en-GB" sz="3200" dirty="0">
                <a:latin typeface="NettoOT" panose="02010504010101010104" pitchFamily="50" charset="0"/>
              </a:rPr>
              <a:t>“</a:t>
            </a:r>
            <a:r>
              <a:rPr lang="en-GB" sz="3200" dirty="0">
                <a:solidFill>
                  <a:srgbClr val="9467AC"/>
                </a:solidFill>
                <a:latin typeface="NettoOT" panose="02010504010101010104" pitchFamily="50" charset="0"/>
              </a:rPr>
              <a:t>Of course!</a:t>
            </a:r>
            <a:r>
              <a:rPr lang="en-GB" sz="3200" dirty="0">
                <a:latin typeface="NettoOT" panose="02010504010101010104" pitchFamily="50" charset="0"/>
              </a:rPr>
              <a:t>” said Zap’s dad. “</a:t>
            </a:r>
            <a:r>
              <a:rPr lang="en-GB" sz="3200" dirty="0">
                <a:solidFill>
                  <a:srgbClr val="9467AC"/>
                </a:solidFill>
                <a:latin typeface="NettoOT" panose="02010504010101010104" pitchFamily="50" charset="0"/>
              </a:rPr>
              <a:t>Well done for asking. Not for too long though, dinner will be ready in 20 minutes.</a:t>
            </a:r>
            <a:r>
              <a:rPr lang="en-GB" sz="3200" dirty="0">
                <a:latin typeface="NettoOT" panose="02010504010101010104" pitchFamily="50"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3202" y="1382690"/>
            <a:ext cx="2289488" cy="3197555"/>
          </a:xfrm>
          <a:prstGeom prst="rect">
            <a:avLst/>
          </a:prstGeom>
        </p:spPr>
      </p:pic>
      <p:sp>
        <p:nvSpPr>
          <p:cNvPr id="2" name="Rounded Rectangular Callout 1"/>
          <p:cNvSpPr/>
          <p:nvPr/>
        </p:nvSpPr>
        <p:spPr>
          <a:xfrm>
            <a:off x="5305505" y="938204"/>
            <a:ext cx="2725128" cy="1752080"/>
          </a:xfrm>
          <a:prstGeom prst="wedgeRoundRectCallout">
            <a:avLst>
              <a:gd name="adj1" fmla="val -75634"/>
              <a:gd name="adj2" fmla="val 36965"/>
              <a:gd name="adj3" fmla="val 16667"/>
            </a:avLst>
          </a:prstGeom>
          <a:solidFill>
            <a:srgbClr val="D1B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552" y="1106948"/>
            <a:ext cx="1274234" cy="1274234"/>
          </a:xfrm>
          <a:prstGeom prst="rect">
            <a:avLst/>
          </a:prstGeom>
        </p:spPr>
      </p:pic>
      <p:sp>
        <p:nvSpPr>
          <p:cNvPr id="8" name="TextBox 7"/>
          <p:cNvSpPr txBox="1"/>
          <p:nvPr/>
        </p:nvSpPr>
        <p:spPr>
          <a:xfrm>
            <a:off x="7377214" y="6501908"/>
            <a:ext cx="2125133" cy="542456"/>
          </a:xfrm>
          <a:prstGeom prst="rect">
            <a:avLst/>
          </a:prstGeom>
          <a:noFill/>
        </p:spPr>
        <p:txBody>
          <a:bodyPr wrap="square" rtlCol="0">
            <a:spAutoFit/>
          </a:bodyPr>
          <a:lstStyle/>
          <a:p>
            <a:r>
              <a:rPr lang="en-GB" sz="750" dirty="0"/>
              <a:t>©</a:t>
            </a:r>
            <a:r>
              <a:rPr lang="en-GB" sz="750" dirty="0" err="1"/>
              <a:t>Childnet</a:t>
            </a:r>
            <a:endParaRPr lang="en-GB" sz="750" dirty="0"/>
          </a:p>
          <a:p>
            <a:r>
              <a:rPr lang="en-GB" sz="750" dirty="0"/>
              <a:t>©</a:t>
            </a:r>
            <a:r>
              <a:rPr lang="en-GB" sz="825" dirty="0"/>
              <a:t>Emoji provided free by </a:t>
            </a:r>
            <a:r>
              <a:rPr lang="en-GB" sz="825" dirty="0" err="1">
                <a:hlinkClick r:id="rId5"/>
              </a:rPr>
              <a:t>EmojiOne</a:t>
            </a:r>
            <a:endParaRPr lang="en-GB" sz="825" dirty="0"/>
          </a:p>
          <a:p>
            <a:endParaRPr lang="en-GB" sz="1350" dirty="0"/>
          </a:p>
        </p:txBody>
      </p:sp>
    </p:spTree>
    <p:extLst>
      <p:ext uri="{BB962C8B-B14F-4D97-AF65-F5344CB8AC3E}">
        <p14:creationId xmlns:p14="http://schemas.microsoft.com/office/powerpoint/2010/main" val="177276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C01256-AF0E-48EE-B3CF-5925C482D627}"/>
              </a:ext>
            </a:extLst>
          </p:cNvPr>
          <p:cNvGrpSpPr/>
          <p:nvPr/>
        </p:nvGrpSpPr>
        <p:grpSpPr>
          <a:xfrm>
            <a:off x="-1349008" y="0"/>
            <a:ext cx="11842016" cy="7404220"/>
            <a:chOff x="-1349008" y="0"/>
            <a:chExt cx="11842016" cy="7404220"/>
          </a:xfrm>
        </p:grpSpPr>
        <p:grpSp>
          <p:nvGrpSpPr>
            <p:cNvPr id="8" name="Group 7">
              <a:extLst>
                <a:ext uri="{FF2B5EF4-FFF2-40B4-BE49-F238E27FC236}">
                  <a16:creationId xmlns:a16="http://schemas.microsoft.com/office/drawing/2014/main" id="{31B32B73-27D8-4AC1-818B-344D3EA89EEF}"/>
                </a:ext>
              </a:extLst>
            </p:cNvPr>
            <p:cNvGrpSpPr/>
            <p:nvPr/>
          </p:nvGrpSpPr>
          <p:grpSpPr>
            <a:xfrm>
              <a:off x="-1349008" y="3"/>
              <a:ext cx="5929776" cy="7404217"/>
              <a:chOff x="-1349008" y="3"/>
              <a:chExt cx="5929776" cy="7404217"/>
            </a:xfrm>
          </p:grpSpPr>
          <p:grpSp>
            <p:nvGrpSpPr>
              <p:cNvPr id="131" name="Group 130">
                <a:extLst>
                  <a:ext uri="{FF2B5EF4-FFF2-40B4-BE49-F238E27FC236}">
                    <a16:creationId xmlns:a16="http://schemas.microsoft.com/office/drawing/2014/main" id="{64695E3E-2353-45DD-8EA0-B540783AAD1C}"/>
                  </a:ext>
                </a:extLst>
              </p:cNvPr>
              <p:cNvGrpSpPr/>
              <p:nvPr/>
            </p:nvGrpSpPr>
            <p:grpSpPr>
              <a:xfrm>
                <a:off x="-1349008" y="3"/>
                <a:ext cx="5929776" cy="1482999"/>
                <a:chOff x="-269410" y="-1"/>
                <a:chExt cx="5929776" cy="1482999"/>
              </a:xfrm>
            </p:grpSpPr>
            <p:grpSp>
              <p:nvGrpSpPr>
                <p:cNvPr id="127" name="Group 126">
                  <a:extLst>
                    <a:ext uri="{FF2B5EF4-FFF2-40B4-BE49-F238E27FC236}">
                      <a16:creationId xmlns:a16="http://schemas.microsoft.com/office/drawing/2014/main" id="{6E5F358E-EA34-402E-A3B7-46716B4A5CB9}"/>
                    </a:ext>
                  </a:extLst>
                </p:cNvPr>
                <p:cNvGrpSpPr/>
                <p:nvPr/>
              </p:nvGrpSpPr>
              <p:grpSpPr>
                <a:xfrm>
                  <a:off x="-269410" y="-1"/>
                  <a:ext cx="2964888" cy="1482572"/>
                  <a:chOff x="-269410" y="-1"/>
                  <a:chExt cx="2964888" cy="1482572"/>
                </a:xfrm>
              </p:grpSpPr>
              <p:pic>
                <p:nvPicPr>
                  <p:cNvPr id="57" name="Picture 56">
                    <a:extLst>
                      <a:ext uri="{FF2B5EF4-FFF2-40B4-BE49-F238E27FC236}">
                        <a16:creationId xmlns:a16="http://schemas.microsoft.com/office/drawing/2014/main" id="{A33A07DE-47A9-459F-AD37-687E47646A20}"/>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25" name="Picture 124">
                    <a:extLst>
                      <a:ext uri="{FF2B5EF4-FFF2-40B4-BE49-F238E27FC236}">
                        <a16:creationId xmlns:a16="http://schemas.microsoft.com/office/drawing/2014/main" id="{00ECCB5C-E313-4613-8B4E-DE39D49674FD}"/>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28" name="Group 127">
                  <a:extLst>
                    <a:ext uri="{FF2B5EF4-FFF2-40B4-BE49-F238E27FC236}">
                      <a16:creationId xmlns:a16="http://schemas.microsoft.com/office/drawing/2014/main" id="{A18BAE4C-8EF4-44E1-A864-CC3A96D231D4}"/>
                    </a:ext>
                  </a:extLst>
                </p:cNvPr>
                <p:cNvGrpSpPr/>
                <p:nvPr/>
              </p:nvGrpSpPr>
              <p:grpSpPr>
                <a:xfrm>
                  <a:off x="2695478" y="426"/>
                  <a:ext cx="2964888" cy="1482572"/>
                  <a:chOff x="-269410" y="-1"/>
                  <a:chExt cx="2964888" cy="1482572"/>
                </a:xfrm>
              </p:grpSpPr>
              <p:pic>
                <p:nvPicPr>
                  <p:cNvPr id="129" name="Picture 128">
                    <a:extLst>
                      <a:ext uri="{FF2B5EF4-FFF2-40B4-BE49-F238E27FC236}">
                        <a16:creationId xmlns:a16="http://schemas.microsoft.com/office/drawing/2014/main" id="{166E7373-BF76-4959-9C1B-C49A50BB06A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30" name="Picture 129">
                    <a:extLst>
                      <a:ext uri="{FF2B5EF4-FFF2-40B4-BE49-F238E27FC236}">
                        <a16:creationId xmlns:a16="http://schemas.microsoft.com/office/drawing/2014/main" id="{6B4421E7-06A2-4E94-984B-34A5096E0E1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grpSp>
            <p:nvGrpSpPr>
              <p:cNvPr id="139" name="Group 138">
                <a:extLst>
                  <a:ext uri="{FF2B5EF4-FFF2-40B4-BE49-F238E27FC236}">
                    <a16:creationId xmlns:a16="http://schemas.microsoft.com/office/drawing/2014/main" id="{EC7D616A-6E82-4CD4-877B-F33D2655E49A}"/>
                  </a:ext>
                </a:extLst>
              </p:cNvPr>
              <p:cNvGrpSpPr/>
              <p:nvPr/>
            </p:nvGrpSpPr>
            <p:grpSpPr>
              <a:xfrm>
                <a:off x="-1349008" y="1478683"/>
                <a:ext cx="5929776" cy="1482999"/>
                <a:chOff x="-269410" y="-1"/>
                <a:chExt cx="5929776" cy="1482999"/>
              </a:xfrm>
            </p:grpSpPr>
            <p:grpSp>
              <p:nvGrpSpPr>
                <p:cNvPr id="146" name="Group 145">
                  <a:extLst>
                    <a:ext uri="{FF2B5EF4-FFF2-40B4-BE49-F238E27FC236}">
                      <a16:creationId xmlns:a16="http://schemas.microsoft.com/office/drawing/2014/main" id="{26E1EB20-0DC3-4604-9901-FD4CB4AFBA97}"/>
                    </a:ext>
                  </a:extLst>
                </p:cNvPr>
                <p:cNvGrpSpPr/>
                <p:nvPr/>
              </p:nvGrpSpPr>
              <p:grpSpPr>
                <a:xfrm>
                  <a:off x="-269410" y="-1"/>
                  <a:ext cx="2964888" cy="1482572"/>
                  <a:chOff x="-269410" y="-1"/>
                  <a:chExt cx="2964888" cy="1482572"/>
                </a:xfrm>
              </p:grpSpPr>
              <p:pic>
                <p:nvPicPr>
                  <p:cNvPr id="150" name="Picture 149">
                    <a:extLst>
                      <a:ext uri="{FF2B5EF4-FFF2-40B4-BE49-F238E27FC236}">
                        <a16:creationId xmlns:a16="http://schemas.microsoft.com/office/drawing/2014/main" id="{7A4A249E-E6BE-4257-A7FD-21477D7C2901}"/>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51" name="Picture 150">
                    <a:extLst>
                      <a:ext uri="{FF2B5EF4-FFF2-40B4-BE49-F238E27FC236}">
                        <a16:creationId xmlns:a16="http://schemas.microsoft.com/office/drawing/2014/main" id="{9FFC230D-5BAC-4AAA-B1EA-6CB076B38B6A}"/>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47" name="Group 146">
                  <a:extLst>
                    <a:ext uri="{FF2B5EF4-FFF2-40B4-BE49-F238E27FC236}">
                      <a16:creationId xmlns:a16="http://schemas.microsoft.com/office/drawing/2014/main" id="{0475F0B1-CA53-42DF-96A4-62A1CFB0918D}"/>
                    </a:ext>
                  </a:extLst>
                </p:cNvPr>
                <p:cNvGrpSpPr/>
                <p:nvPr/>
              </p:nvGrpSpPr>
              <p:grpSpPr>
                <a:xfrm>
                  <a:off x="2695478" y="426"/>
                  <a:ext cx="2964888" cy="1482572"/>
                  <a:chOff x="-269410" y="-1"/>
                  <a:chExt cx="2964888" cy="1482572"/>
                </a:xfrm>
              </p:grpSpPr>
              <p:pic>
                <p:nvPicPr>
                  <p:cNvPr id="148" name="Picture 147">
                    <a:extLst>
                      <a:ext uri="{FF2B5EF4-FFF2-40B4-BE49-F238E27FC236}">
                        <a16:creationId xmlns:a16="http://schemas.microsoft.com/office/drawing/2014/main" id="{731DE400-9C7E-4A3E-88BB-70B841E0A596}"/>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49" name="Picture 148">
                    <a:extLst>
                      <a:ext uri="{FF2B5EF4-FFF2-40B4-BE49-F238E27FC236}">
                        <a16:creationId xmlns:a16="http://schemas.microsoft.com/office/drawing/2014/main" id="{BF8B071C-DD98-4C7E-9D22-E275C63C302F}"/>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grpSp>
            <p:nvGrpSpPr>
              <p:cNvPr id="176" name="Group 175">
                <a:extLst>
                  <a:ext uri="{FF2B5EF4-FFF2-40B4-BE49-F238E27FC236}">
                    <a16:creationId xmlns:a16="http://schemas.microsoft.com/office/drawing/2014/main" id="{D9C966FB-0221-412A-9203-10B4AF085A13}"/>
                  </a:ext>
                </a:extLst>
              </p:cNvPr>
              <p:cNvGrpSpPr/>
              <p:nvPr/>
            </p:nvGrpSpPr>
            <p:grpSpPr>
              <a:xfrm>
                <a:off x="-1349008" y="2960826"/>
                <a:ext cx="2964888" cy="1482572"/>
                <a:chOff x="-269410" y="-1"/>
                <a:chExt cx="2964888" cy="1482572"/>
              </a:xfrm>
            </p:grpSpPr>
            <p:pic>
              <p:nvPicPr>
                <p:cNvPr id="180" name="Picture 179">
                  <a:extLst>
                    <a:ext uri="{FF2B5EF4-FFF2-40B4-BE49-F238E27FC236}">
                      <a16:creationId xmlns:a16="http://schemas.microsoft.com/office/drawing/2014/main" id="{9FD3F14F-BEF6-4562-AAF0-D23A679DE9D2}"/>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81" name="Picture 180">
                  <a:extLst>
                    <a:ext uri="{FF2B5EF4-FFF2-40B4-BE49-F238E27FC236}">
                      <a16:creationId xmlns:a16="http://schemas.microsoft.com/office/drawing/2014/main" id="{196BEF5D-8400-4D6E-A096-FA67668F6375}"/>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77" name="Group 176">
                <a:extLst>
                  <a:ext uri="{FF2B5EF4-FFF2-40B4-BE49-F238E27FC236}">
                    <a16:creationId xmlns:a16="http://schemas.microsoft.com/office/drawing/2014/main" id="{2C7D3D7B-63DD-4A4B-98B7-400CAD52518C}"/>
                  </a:ext>
                </a:extLst>
              </p:cNvPr>
              <p:cNvGrpSpPr/>
              <p:nvPr/>
            </p:nvGrpSpPr>
            <p:grpSpPr>
              <a:xfrm>
                <a:off x="1615880" y="2961253"/>
                <a:ext cx="2964888" cy="1482572"/>
                <a:chOff x="-269410" y="-1"/>
                <a:chExt cx="2964888" cy="1482572"/>
              </a:xfrm>
            </p:grpSpPr>
            <p:pic>
              <p:nvPicPr>
                <p:cNvPr id="178" name="Picture 177">
                  <a:extLst>
                    <a:ext uri="{FF2B5EF4-FFF2-40B4-BE49-F238E27FC236}">
                      <a16:creationId xmlns:a16="http://schemas.microsoft.com/office/drawing/2014/main" id="{909DDD73-F064-4444-9969-C6C50698B891}"/>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79" name="Picture 178">
                  <a:extLst>
                    <a:ext uri="{FF2B5EF4-FFF2-40B4-BE49-F238E27FC236}">
                      <a16:creationId xmlns:a16="http://schemas.microsoft.com/office/drawing/2014/main" id="{E35FD4CA-A373-4399-9CC4-4353839BC3C6}"/>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63" name="Group 162">
                <a:extLst>
                  <a:ext uri="{FF2B5EF4-FFF2-40B4-BE49-F238E27FC236}">
                    <a16:creationId xmlns:a16="http://schemas.microsoft.com/office/drawing/2014/main" id="{46A6116A-D639-4D76-ACF9-7DDF249C1B60}"/>
                  </a:ext>
                </a:extLst>
              </p:cNvPr>
              <p:cNvGrpSpPr/>
              <p:nvPr/>
            </p:nvGrpSpPr>
            <p:grpSpPr>
              <a:xfrm>
                <a:off x="-1349008" y="4439506"/>
                <a:ext cx="2964888" cy="1482572"/>
                <a:chOff x="-269410" y="-1"/>
                <a:chExt cx="2964888" cy="1482572"/>
              </a:xfrm>
            </p:grpSpPr>
            <p:pic>
              <p:nvPicPr>
                <p:cNvPr id="167" name="Picture 166">
                  <a:extLst>
                    <a:ext uri="{FF2B5EF4-FFF2-40B4-BE49-F238E27FC236}">
                      <a16:creationId xmlns:a16="http://schemas.microsoft.com/office/drawing/2014/main" id="{1E685297-A086-4062-832E-9BCA3DAB4C22}"/>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68" name="Picture 167">
                  <a:extLst>
                    <a:ext uri="{FF2B5EF4-FFF2-40B4-BE49-F238E27FC236}">
                      <a16:creationId xmlns:a16="http://schemas.microsoft.com/office/drawing/2014/main" id="{365C26FB-6EEC-4955-9030-EC11D64C87F8}"/>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64" name="Group 163">
                <a:extLst>
                  <a:ext uri="{FF2B5EF4-FFF2-40B4-BE49-F238E27FC236}">
                    <a16:creationId xmlns:a16="http://schemas.microsoft.com/office/drawing/2014/main" id="{92C94F1E-E112-4A70-B5CC-ED353AE41ACB}"/>
                  </a:ext>
                </a:extLst>
              </p:cNvPr>
              <p:cNvGrpSpPr/>
              <p:nvPr/>
            </p:nvGrpSpPr>
            <p:grpSpPr>
              <a:xfrm>
                <a:off x="1615880" y="4439933"/>
                <a:ext cx="2964888" cy="1482572"/>
                <a:chOff x="-269410" y="-1"/>
                <a:chExt cx="2964888" cy="1482572"/>
              </a:xfrm>
            </p:grpSpPr>
            <p:pic>
              <p:nvPicPr>
                <p:cNvPr id="165" name="Picture 164">
                  <a:extLst>
                    <a:ext uri="{FF2B5EF4-FFF2-40B4-BE49-F238E27FC236}">
                      <a16:creationId xmlns:a16="http://schemas.microsoft.com/office/drawing/2014/main" id="{CE4A2BF3-B83B-4113-BB9B-1CC708749187}"/>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66" name="Picture 165">
                  <a:extLst>
                    <a:ext uri="{FF2B5EF4-FFF2-40B4-BE49-F238E27FC236}">
                      <a16:creationId xmlns:a16="http://schemas.microsoft.com/office/drawing/2014/main" id="{07EE983F-FA4E-4CA2-9BE8-C82DCC4BBEF9}"/>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90" name="Group 189">
                <a:extLst>
                  <a:ext uri="{FF2B5EF4-FFF2-40B4-BE49-F238E27FC236}">
                    <a16:creationId xmlns:a16="http://schemas.microsoft.com/office/drawing/2014/main" id="{B4A2CC9A-E6D1-41FC-ADD4-67C8AE5B9700}"/>
                  </a:ext>
                </a:extLst>
              </p:cNvPr>
              <p:cNvGrpSpPr/>
              <p:nvPr/>
            </p:nvGrpSpPr>
            <p:grpSpPr>
              <a:xfrm>
                <a:off x="-1349008" y="5921221"/>
                <a:ext cx="2964888" cy="1482572"/>
                <a:chOff x="-269410" y="-1"/>
                <a:chExt cx="2964888" cy="1482572"/>
              </a:xfrm>
            </p:grpSpPr>
            <p:pic>
              <p:nvPicPr>
                <p:cNvPr id="194" name="Picture 193">
                  <a:extLst>
                    <a:ext uri="{FF2B5EF4-FFF2-40B4-BE49-F238E27FC236}">
                      <a16:creationId xmlns:a16="http://schemas.microsoft.com/office/drawing/2014/main" id="{04842588-59B3-4014-9CA0-008CDA239FF6}"/>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95" name="Picture 194">
                  <a:extLst>
                    <a:ext uri="{FF2B5EF4-FFF2-40B4-BE49-F238E27FC236}">
                      <a16:creationId xmlns:a16="http://schemas.microsoft.com/office/drawing/2014/main" id="{F5690344-FF67-427D-81BC-B42C77B2D7C1}"/>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nvGrpSpPr>
              <p:cNvPr id="191" name="Group 190">
                <a:extLst>
                  <a:ext uri="{FF2B5EF4-FFF2-40B4-BE49-F238E27FC236}">
                    <a16:creationId xmlns:a16="http://schemas.microsoft.com/office/drawing/2014/main" id="{65A31CB4-13E4-43B5-8270-010990250332}"/>
                  </a:ext>
                </a:extLst>
              </p:cNvPr>
              <p:cNvGrpSpPr/>
              <p:nvPr/>
            </p:nvGrpSpPr>
            <p:grpSpPr>
              <a:xfrm>
                <a:off x="1615880" y="5921648"/>
                <a:ext cx="2964888" cy="1482572"/>
                <a:chOff x="-269410" y="-1"/>
                <a:chExt cx="2964888" cy="1482572"/>
              </a:xfrm>
            </p:grpSpPr>
            <p:pic>
              <p:nvPicPr>
                <p:cNvPr id="192" name="Picture 191">
                  <a:extLst>
                    <a:ext uri="{FF2B5EF4-FFF2-40B4-BE49-F238E27FC236}">
                      <a16:creationId xmlns:a16="http://schemas.microsoft.com/office/drawing/2014/main" id="{7198698F-E206-4983-A5AA-AE540F26EC0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269410" y="0"/>
                  <a:ext cx="1482571" cy="1482571"/>
                </a:xfrm>
                <a:prstGeom prst="rect">
                  <a:avLst/>
                </a:prstGeom>
              </p:spPr>
            </p:pic>
            <p:pic>
              <p:nvPicPr>
                <p:cNvPr id="193" name="Picture 192">
                  <a:extLst>
                    <a:ext uri="{FF2B5EF4-FFF2-40B4-BE49-F238E27FC236}">
                      <a16:creationId xmlns:a16="http://schemas.microsoft.com/office/drawing/2014/main" id="{2763B382-2BD4-4726-97D5-9B3F70402E8B}"/>
                    </a:ext>
                  </a:extLst>
                </p:cNvPr>
                <p:cNvPicPr>
                  <a:picLocks noChangeAspect="1"/>
                </p:cNvPicPr>
                <p:nvPr/>
              </p:nvPicPr>
              <p:blipFill>
                <a:blip r:embed="rId3">
                  <a:duotone>
                    <a:prstClr val="black"/>
                    <a:srgbClr val="FFD5D8">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212907" y="-1"/>
                  <a:ext cx="1482571" cy="1482571"/>
                </a:xfrm>
                <a:prstGeom prst="rect">
                  <a:avLst/>
                </a:prstGeom>
              </p:spPr>
            </p:pic>
          </p:grpSp>
        </p:grpSp>
        <p:grpSp>
          <p:nvGrpSpPr>
            <p:cNvPr id="7" name="Group 6">
              <a:extLst>
                <a:ext uri="{FF2B5EF4-FFF2-40B4-BE49-F238E27FC236}">
                  <a16:creationId xmlns:a16="http://schemas.microsoft.com/office/drawing/2014/main" id="{31134774-66B6-49C9-8104-0BB76F1D1D83}"/>
                </a:ext>
              </a:extLst>
            </p:cNvPr>
            <p:cNvGrpSpPr/>
            <p:nvPr/>
          </p:nvGrpSpPr>
          <p:grpSpPr>
            <a:xfrm>
              <a:off x="4580514" y="0"/>
              <a:ext cx="5912494" cy="7403793"/>
              <a:chOff x="4580514" y="0"/>
              <a:chExt cx="5912494" cy="7403793"/>
            </a:xfrm>
          </p:grpSpPr>
          <p:grpSp>
            <p:nvGrpSpPr>
              <p:cNvPr id="133" name="Group 132">
                <a:extLst>
                  <a:ext uri="{FF2B5EF4-FFF2-40B4-BE49-F238E27FC236}">
                    <a16:creationId xmlns:a16="http://schemas.microsoft.com/office/drawing/2014/main" id="{2417F412-5599-4F78-A6E3-6FC113DCB705}"/>
                  </a:ext>
                </a:extLst>
              </p:cNvPr>
              <p:cNvGrpSpPr/>
              <p:nvPr/>
            </p:nvGrpSpPr>
            <p:grpSpPr>
              <a:xfrm>
                <a:off x="4580514" y="2"/>
                <a:ext cx="2956374" cy="1482573"/>
                <a:chOff x="5660112" y="-2"/>
                <a:chExt cx="2956374" cy="1482573"/>
              </a:xfrm>
            </p:grpSpPr>
            <p:pic>
              <p:nvPicPr>
                <p:cNvPr id="52" name="Picture 51">
                  <a:extLst>
                    <a:ext uri="{FF2B5EF4-FFF2-40B4-BE49-F238E27FC236}">
                      <a16:creationId xmlns:a16="http://schemas.microsoft.com/office/drawing/2014/main" id="{8C0DEEB3-8D71-477C-878D-B432552201F3}"/>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32" name="Picture 131">
                  <a:extLst>
                    <a:ext uri="{FF2B5EF4-FFF2-40B4-BE49-F238E27FC236}">
                      <a16:creationId xmlns:a16="http://schemas.microsoft.com/office/drawing/2014/main" id="{4E4777DB-478D-4860-8666-6835E2289AA5}"/>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34" name="Group 133">
                <a:extLst>
                  <a:ext uri="{FF2B5EF4-FFF2-40B4-BE49-F238E27FC236}">
                    <a16:creationId xmlns:a16="http://schemas.microsoft.com/office/drawing/2014/main" id="{BB606EB8-B10B-44BB-86C4-BB311B242640}"/>
                  </a:ext>
                </a:extLst>
              </p:cNvPr>
              <p:cNvGrpSpPr/>
              <p:nvPr/>
            </p:nvGrpSpPr>
            <p:grpSpPr>
              <a:xfrm>
                <a:off x="7536634" y="0"/>
                <a:ext cx="2956374" cy="1482573"/>
                <a:chOff x="5660112" y="-2"/>
                <a:chExt cx="2956374" cy="1482573"/>
              </a:xfrm>
            </p:grpSpPr>
            <p:pic>
              <p:nvPicPr>
                <p:cNvPr id="135" name="Picture 134">
                  <a:extLst>
                    <a:ext uri="{FF2B5EF4-FFF2-40B4-BE49-F238E27FC236}">
                      <a16:creationId xmlns:a16="http://schemas.microsoft.com/office/drawing/2014/main" id="{94BE434D-886C-4856-A83A-62D0958B6E7C}"/>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36" name="Picture 135">
                  <a:extLst>
                    <a:ext uri="{FF2B5EF4-FFF2-40B4-BE49-F238E27FC236}">
                      <a16:creationId xmlns:a16="http://schemas.microsoft.com/office/drawing/2014/main" id="{9C682963-26E6-47E5-AB8D-AF8CC3E03022}"/>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40" name="Group 139">
                <a:extLst>
                  <a:ext uri="{FF2B5EF4-FFF2-40B4-BE49-F238E27FC236}">
                    <a16:creationId xmlns:a16="http://schemas.microsoft.com/office/drawing/2014/main" id="{101BF2C8-9F86-464E-A616-FF96CFF43C2F}"/>
                  </a:ext>
                </a:extLst>
              </p:cNvPr>
              <p:cNvGrpSpPr/>
              <p:nvPr/>
            </p:nvGrpSpPr>
            <p:grpSpPr>
              <a:xfrm>
                <a:off x="4580514" y="1478682"/>
                <a:ext cx="2956374" cy="1482573"/>
                <a:chOff x="5660112" y="-2"/>
                <a:chExt cx="2956374" cy="1482573"/>
              </a:xfrm>
            </p:grpSpPr>
            <p:pic>
              <p:nvPicPr>
                <p:cNvPr id="144" name="Picture 143">
                  <a:extLst>
                    <a:ext uri="{FF2B5EF4-FFF2-40B4-BE49-F238E27FC236}">
                      <a16:creationId xmlns:a16="http://schemas.microsoft.com/office/drawing/2014/main" id="{10A8893E-942B-41A9-AA43-72BE287E67E9}"/>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45" name="Picture 144">
                  <a:extLst>
                    <a:ext uri="{FF2B5EF4-FFF2-40B4-BE49-F238E27FC236}">
                      <a16:creationId xmlns:a16="http://schemas.microsoft.com/office/drawing/2014/main" id="{48FE007D-FECE-41AF-A38E-87E51665A8FE}"/>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41" name="Group 140">
                <a:extLst>
                  <a:ext uri="{FF2B5EF4-FFF2-40B4-BE49-F238E27FC236}">
                    <a16:creationId xmlns:a16="http://schemas.microsoft.com/office/drawing/2014/main" id="{8EEB8559-C1D6-43DD-8893-AD46BAD1D33F}"/>
                  </a:ext>
                </a:extLst>
              </p:cNvPr>
              <p:cNvGrpSpPr/>
              <p:nvPr/>
            </p:nvGrpSpPr>
            <p:grpSpPr>
              <a:xfrm>
                <a:off x="7536634" y="1478680"/>
                <a:ext cx="2956374" cy="1482573"/>
                <a:chOff x="5660112" y="-2"/>
                <a:chExt cx="2956374" cy="1482573"/>
              </a:xfrm>
            </p:grpSpPr>
            <p:pic>
              <p:nvPicPr>
                <p:cNvPr id="142" name="Picture 141">
                  <a:extLst>
                    <a:ext uri="{FF2B5EF4-FFF2-40B4-BE49-F238E27FC236}">
                      <a16:creationId xmlns:a16="http://schemas.microsoft.com/office/drawing/2014/main" id="{4CAF288C-11FE-4624-A18C-D258826A6C76}"/>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43" name="Picture 142">
                  <a:extLst>
                    <a:ext uri="{FF2B5EF4-FFF2-40B4-BE49-F238E27FC236}">
                      <a16:creationId xmlns:a16="http://schemas.microsoft.com/office/drawing/2014/main" id="{F284A6B0-AB16-48E2-ABAD-907D9E1F3046}"/>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70" name="Group 169">
                <a:extLst>
                  <a:ext uri="{FF2B5EF4-FFF2-40B4-BE49-F238E27FC236}">
                    <a16:creationId xmlns:a16="http://schemas.microsoft.com/office/drawing/2014/main" id="{55A9553B-1E3B-4A4A-BA64-FB8668B49E9A}"/>
                  </a:ext>
                </a:extLst>
              </p:cNvPr>
              <p:cNvGrpSpPr/>
              <p:nvPr/>
            </p:nvGrpSpPr>
            <p:grpSpPr>
              <a:xfrm>
                <a:off x="4580514" y="2960825"/>
                <a:ext cx="2956374" cy="1482573"/>
                <a:chOff x="5660112" y="-2"/>
                <a:chExt cx="2956374" cy="1482573"/>
              </a:xfrm>
            </p:grpSpPr>
            <p:pic>
              <p:nvPicPr>
                <p:cNvPr id="174" name="Picture 173">
                  <a:extLst>
                    <a:ext uri="{FF2B5EF4-FFF2-40B4-BE49-F238E27FC236}">
                      <a16:creationId xmlns:a16="http://schemas.microsoft.com/office/drawing/2014/main" id="{3F77E1B3-6B83-41C7-8E96-2221B780C465}"/>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75" name="Picture 174">
                  <a:extLst>
                    <a:ext uri="{FF2B5EF4-FFF2-40B4-BE49-F238E27FC236}">
                      <a16:creationId xmlns:a16="http://schemas.microsoft.com/office/drawing/2014/main" id="{4D1DAC46-6AB5-442F-844C-93B661FB9FD1}"/>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71" name="Group 170">
                <a:extLst>
                  <a:ext uri="{FF2B5EF4-FFF2-40B4-BE49-F238E27FC236}">
                    <a16:creationId xmlns:a16="http://schemas.microsoft.com/office/drawing/2014/main" id="{FAE20BC0-E64B-4238-BFB5-D66C296CB7C8}"/>
                  </a:ext>
                </a:extLst>
              </p:cNvPr>
              <p:cNvGrpSpPr/>
              <p:nvPr/>
            </p:nvGrpSpPr>
            <p:grpSpPr>
              <a:xfrm>
                <a:off x="7536634" y="2960823"/>
                <a:ext cx="2956374" cy="1482573"/>
                <a:chOff x="5660112" y="-2"/>
                <a:chExt cx="2956374" cy="1482573"/>
              </a:xfrm>
            </p:grpSpPr>
            <p:pic>
              <p:nvPicPr>
                <p:cNvPr id="172" name="Picture 171">
                  <a:extLst>
                    <a:ext uri="{FF2B5EF4-FFF2-40B4-BE49-F238E27FC236}">
                      <a16:creationId xmlns:a16="http://schemas.microsoft.com/office/drawing/2014/main" id="{8DFE60E2-5C5B-447B-B51C-9F3F7A5D7FE9}"/>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73" name="Picture 172">
                  <a:extLst>
                    <a:ext uri="{FF2B5EF4-FFF2-40B4-BE49-F238E27FC236}">
                      <a16:creationId xmlns:a16="http://schemas.microsoft.com/office/drawing/2014/main" id="{275B0D04-E8BE-4D81-8D72-425D8CC4DD55}"/>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57" name="Group 156">
                <a:extLst>
                  <a:ext uri="{FF2B5EF4-FFF2-40B4-BE49-F238E27FC236}">
                    <a16:creationId xmlns:a16="http://schemas.microsoft.com/office/drawing/2014/main" id="{2B3473DA-52C8-4E6C-928D-4DC0ED4D4C9E}"/>
                  </a:ext>
                </a:extLst>
              </p:cNvPr>
              <p:cNvGrpSpPr/>
              <p:nvPr/>
            </p:nvGrpSpPr>
            <p:grpSpPr>
              <a:xfrm>
                <a:off x="4580514" y="4439505"/>
                <a:ext cx="2956374" cy="1482573"/>
                <a:chOff x="5660112" y="-2"/>
                <a:chExt cx="2956374" cy="1482573"/>
              </a:xfrm>
            </p:grpSpPr>
            <p:pic>
              <p:nvPicPr>
                <p:cNvPr id="161" name="Picture 160">
                  <a:extLst>
                    <a:ext uri="{FF2B5EF4-FFF2-40B4-BE49-F238E27FC236}">
                      <a16:creationId xmlns:a16="http://schemas.microsoft.com/office/drawing/2014/main" id="{A24848A5-417D-4FA2-A6BE-5C63BBA2F6F9}"/>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62" name="Picture 161">
                  <a:extLst>
                    <a:ext uri="{FF2B5EF4-FFF2-40B4-BE49-F238E27FC236}">
                      <a16:creationId xmlns:a16="http://schemas.microsoft.com/office/drawing/2014/main" id="{7109BD99-63AD-41A0-9E9E-135CCFF38847}"/>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58" name="Group 157">
                <a:extLst>
                  <a:ext uri="{FF2B5EF4-FFF2-40B4-BE49-F238E27FC236}">
                    <a16:creationId xmlns:a16="http://schemas.microsoft.com/office/drawing/2014/main" id="{442008DF-20F0-45C0-AA32-FECD168BD96F}"/>
                  </a:ext>
                </a:extLst>
              </p:cNvPr>
              <p:cNvGrpSpPr/>
              <p:nvPr/>
            </p:nvGrpSpPr>
            <p:grpSpPr>
              <a:xfrm>
                <a:off x="7536634" y="4439503"/>
                <a:ext cx="2956374" cy="1482573"/>
                <a:chOff x="5660112" y="-2"/>
                <a:chExt cx="2956374" cy="1482573"/>
              </a:xfrm>
            </p:grpSpPr>
            <p:pic>
              <p:nvPicPr>
                <p:cNvPr id="159" name="Picture 158">
                  <a:extLst>
                    <a:ext uri="{FF2B5EF4-FFF2-40B4-BE49-F238E27FC236}">
                      <a16:creationId xmlns:a16="http://schemas.microsoft.com/office/drawing/2014/main" id="{5F1F234B-8F5C-4BBE-82F3-E9E2034DFDD3}"/>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60" name="Picture 159">
                  <a:extLst>
                    <a:ext uri="{FF2B5EF4-FFF2-40B4-BE49-F238E27FC236}">
                      <a16:creationId xmlns:a16="http://schemas.microsoft.com/office/drawing/2014/main" id="{DC114107-0DE4-45F3-AC77-5DF372C7BC57}"/>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84" name="Group 183">
                <a:extLst>
                  <a:ext uri="{FF2B5EF4-FFF2-40B4-BE49-F238E27FC236}">
                    <a16:creationId xmlns:a16="http://schemas.microsoft.com/office/drawing/2014/main" id="{B5891D4A-6882-4691-A7A5-336A25C48A00}"/>
                  </a:ext>
                </a:extLst>
              </p:cNvPr>
              <p:cNvGrpSpPr/>
              <p:nvPr/>
            </p:nvGrpSpPr>
            <p:grpSpPr>
              <a:xfrm>
                <a:off x="4580514" y="5921220"/>
                <a:ext cx="2956374" cy="1482573"/>
                <a:chOff x="5660112" y="-2"/>
                <a:chExt cx="2956374" cy="1482573"/>
              </a:xfrm>
            </p:grpSpPr>
            <p:pic>
              <p:nvPicPr>
                <p:cNvPr id="188" name="Picture 187">
                  <a:extLst>
                    <a:ext uri="{FF2B5EF4-FFF2-40B4-BE49-F238E27FC236}">
                      <a16:creationId xmlns:a16="http://schemas.microsoft.com/office/drawing/2014/main" id="{8EB874DE-5600-4487-A12B-1F1CB836F7DA}"/>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89" name="Picture 188">
                  <a:extLst>
                    <a:ext uri="{FF2B5EF4-FFF2-40B4-BE49-F238E27FC236}">
                      <a16:creationId xmlns:a16="http://schemas.microsoft.com/office/drawing/2014/main" id="{603C8CAE-81ED-4D85-B186-988E6B3ADB6E}"/>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nvGrpSpPr>
              <p:cNvPr id="185" name="Group 184">
                <a:extLst>
                  <a:ext uri="{FF2B5EF4-FFF2-40B4-BE49-F238E27FC236}">
                    <a16:creationId xmlns:a16="http://schemas.microsoft.com/office/drawing/2014/main" id="{B89CB631-F5ED-46B0-B8FF-C58225FBA2FD}"/>
                  </a:ext>
                </a:extLst>
              </p:cNvPr>
              <p:cNvGrpSpPr/>
              <p:nvPr/>
            </p:nvGrpSpPr>
            <p:grpSpPr>
              <a:xfrm>
                <a:off x="7536634" y="5921218"/>
                <a:ext cx="2956374" cy="1482573"/>
                <a:chOff x="5660112" y="-2"/>
                <a:chExt cx="2956374" cy="1482573"/>
              </a:xfrm>
            </p:grpSpPr>
            <p:pic>
              <p:nvPicPr>
                <p:cNvPr id="186" name="Picture 185">
                  <a:extLst>
                    <a:ext uri="{FF2B5EF4-FFF2-40B4-BE49-F238E27FC236}">
                      <a16:creationId xmlns:a16="http://schemas.microsoft.com/office/drawing/2014/main" id="{A46FF803-B04F-41CD-BEFE-EEE05B2E4721}"/>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5660112" y="-2"/>
                  <a:ext cx="1482571" cy="1482571"/>
                </a:xfrm>
                <a:prstGeom prst="rect">
                  <a:avLst/>
                </a:prstGeom>
              </p:spPr>
            </p:pic>
            <p:pic>
              <p:nvPicPr>
                <p:cNvPr id="187" name="Picture 186">
                  <a:extLst>
                    <a:ext uri="{FF2B5EF4-FFF2-40B4-BE49-F238E27FC236}">
                      <a16:creationId xmlns:a16="http://schemas.microsoft.com/office/drawing/2014/main" id="{55E9AE44-D7D2-4214-AC69-F3775D657421}"/>
                    </a:ext>
                  </a:extLst>
                </p:cNvPr>
                <p:cNvPicPr>
                  <a:picLocks noChangeAspect="1"/>
                </p:cNvPicPr>
                <p:nvPr/>
              </p:nvPicPr>
              <p:blipFill>
                <a:blip r:embed="rId3">
                  <a:duotone>
                    <a:prstClr val="black"/>
                    <a:srgbClr val="D9F8FF">
                      <a:tint val="45000"/>
                      <a:satMod val="400000"/>
                    </a:srgbClr>
                  </a:duotone>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tretch>
                  <a:fillRect/>
                </a:stretch>
              </p:blipFill>
              <p:spPr>
                <a:xfrm>
                  <a:off x="7133915" y="0"/>
                  <a:ext cx="1482571" cy="1482571"/>
                </a:xfrm>
                <a:prstGeom prst="rect">
                  <a:avLst/>
                </a:prstGeom>
              </p:spPr>
            </p:pic>
          </p:grpSp>
        </p:grpSp>
      </p:grpSp>
      <p:sp>
        <p:nvSpPr>
          <p:cNvPr id="5" name="TextBox 4"/>
          <p:cNvSpPr txBox="1"/>
          <p:nvPr/>
        </p:nvSpPr>
        <p:spPr>
          <a:xfrm>
            <a:off x="7362815" y="6481144"/>
            <a:ext cx="2125133" cy="542456"/>
          </a:xfrm>
          <a:prstGeom prst="rect">
            <a:avLst/>
          </a:prstGeom>
          <a:noFill/>
        </p:spPr>
        <p:txBody>
          <a:bodyPr wrap="square" rtlCol="0">
            <a:spAutoFit/>
          </a:bodyPr>
          <a:lstStyle/>
          <a:p>
            <a:r>
              <a:rPr lang="en-GB" sz="750" dirty="0"/>
              <a:t>©</a:t>
            </a:r>
            <a:r>
              <a:rPr lang="en-GB" sz="750" dirty="0" err="1"/>
              <a:t>Childnet</a:t>
            </a:r>
            <a:endParaRPr lang="en-GB" sz="750" dirty="0"/>
          </a:p>
          <a:p>
            <a:r>
              <a:rPr lang="en-GB" sz="750" dirty="0"/>
              <a:t>©</a:t>
            </a:r>
            <a:r>
              <a:rPr lang="en-GB" sz="825" dirty="0">
                <a:hlinkClick r:id="rId5"/>
              </a:rPr>
              <a:t>Clipart Library </a:t>
            </a:r>
            <a:r>
              <a:rPr lang="en-GB" sz="825" dirty="0"/>
              <a:t>licensed under CC0</a:t>
            </a:r>
          </a:p>
          <a:p>
            <a:endParaRPr lang="en-GB" sz="1350" dirty="0"/>
          </a:p>
        </p:txBody>
      </p:sp>
      <p:grpSp>
        <p:nvGrpSpPr>
          <p:cNvPr id="199" name="Group 198">
            <a:extLst>
              <a:ext uri="{FF2B5EF4-FFF2-40B4-BE49-F238E27FC236}">
                <a16:creationId xmlns:a16="http://schemas.microsoft.com/office/drawing/2014/main" id="{C58CA0AD-E188-4950-8B40-7B0F43FD7715}"/>
              </a:ext>
            </a:extLst>
          </p:cNvPr>
          <p:cNvGrpSpPr/>
          <p:nvPr/>
        </p:nvGrpSpPr>
        <p:grpSpPr>
          <a:xfrm>
            <a:off x="1121205" y="3807912"/>
            <a:ext cx="1738487" cy="2637414"/>
            <a:chOff x="1668177" y="1195054"/>
            <a:chExt cx="1205481" cy="1828804"/>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8177" y="1195054"/>
              <a:ext cx="1160782" cy="1828804"/>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5435" y="2189600"/>
              <a:ext cx="718223" cy="544937"/>
            </a:xfrm>
            <a:prstGeom prst="rect">
              <a:avLst/>
            </a:prstGeom>
          </p:spPr>
        </p:pic>
      </p:grpSp>
      <p:sp>
        <p:nvSpPr>
          <p:cNvPr id="3" name="Content Placeholder 2"/>
          <p:cNvSpPr>
            <a:spLocks noGrp="1"/>
          </p:cNvSpPr>
          <p:nvPr>
            <p:ph idx="1"/>
          </p:nvPr>
        </p:nvSpPr>
        <p:spPr>
          <a:xfrm>
            <a:off x="5075442" y="4616713"/>
            <a:ext cx="3943763" cy="2241283"/>
          </a:xfrm>
        </p:spPr>
        <p:txBody>
          <a:bodyPr>
            <a:normAutofit/>
          </a:bodyPr>
          <a:lstStyle/>
          <a:p>
            <a:pPr marL="0" indent="0">
              <a:buNone/>
            </a:pPr>
            <a:r>
              <a:rPr lang="en-GB" sz="2400" dirty="0">
                <a:latin typeface="NettoOT" panose="02010504010101010104" pitchFamily="50" charset="0"/>
              </a:rPr>
              <a:t>You could play it with other people too. Zap always played it with his best friend from school, Zoom.</a:t>
            </a:r>
          </a:p>
        </p:txBody>
      </p:sp>
      <p:sp>
        <p:nvSpPr>
          <p:cNvPr id="197" name="Rectangle 196">
            <a:extLst>
              <a:ext uri="{FF2B5EF4-FFF2-40B4-BE49-F238E27FC236}">
                <a16:creationId xmlns:a16="http://schemas.microsoft.com/office/drawing/2014/main" id="{62C508EB-762C-4AF0-8B53-34A993E991BE}"/>
              </a:ext>
            </a:extLst>
          </p:cNvPr>
          <p:cNvSpPr/>
          <p:nvPr/>
        </p:nvSpPr>
        <p:spPr>
          <a:xfrm>
            <a:off x="95604" y="278067"/>
            <a:ext cx="4100616" cy="3293209"/>
          </a:xfrm>
          <a:prstGeom prst="rect">
            <a:avLst/>
          </a:prstGeom>
        </p:spPr>
        <p:txBody>
          <a:bodyPr wrap="square">
            <a:spAutoFit/>
          </a:bodyPr>
          <a:lstStyle/>
          <a:p>
            <a:r>
              <a:rPr lang="en-GB" sz="2600" dirty="0">
                <a:latin typeface="NettoOT" panose="02010504010101010104" pitchFamily="50" charset="0"/>
              </a:rPr>
              <a:t>Zap turned on his tablet, and clicked on </a:t>
            </a:r>
            <a:r>
              <a:rPr lang="en-GB" sz="2600" dirty="0">
                <a:solidFill>
                  <a:srgbClr val="FF0000"/>
                </a:solidFill>
                <a:latin typeface="NettoOT" panose="02010504010101010104" pitchFamily="50" charset="0"/>
              </a:rPr>
              <a:t>Space Race </a:t>
            </a:r>
            <a:r>
              <a:rPr lang="en-GB" sz="2600" dirty="0">
                <a:latin typeface="NettoOT" panose="02010504010101010104" pitchFamily="50" charset="0"/>
              </a:rPr>
              <a:t>– his new favourite game. </a:t>
            </a:r>
          </a:p>
          <a:p>
            <a:endParaRPr lang="en-GB" sz="2600" dirty="0">
              <a:solidFill>
                <a:schemeClr val="bg1"/>
              </a:solidFill>
              <a:latin typeface="NettoOT" panose="02010504010101010104" pitchFamily="50" charset="0"/>
            </a:endParaRPr>
          </a:p>
          <a:p>
            <a:r>
              <a:rPr lang="en-GB" sz="2600" dirty="0">
                <a:latin typeface="NettoOT" panose="02010504010101010104" pitchFamily="50" charset="0"/>
              </a:rPr>
              <a:t>You could pick your own spaceship, choose what it looks like and race it through space! </a:t>
            </a:r>
          </a:p>
        </p:txBody>
      </p:sp>
      <p:grpSp>
        <p:nvGrpSpPr>
          <p:cNvPr id="200" name="Group 199">
            <a:extLst>
              <a:ext uri="{FF2B5EF4-FFF2-40B4-BE49-F238E27FC236}">
                <a16:creationId xmlns:a16="http://schemas.microsoft.com/office/drawing/2014/main" id="{D63A8A4D-E3C7-4015-8C68-2B6925B94504}"/>
              </a:ext>
            </a:extLst>
          </p:cNvPr>
          <p:cNvGrpSpPr/>
          <p:nvPr/>
        </p:nvGrpSpPr>
        <p:grpSpPr>
          <a:xfrm>
            <a:off x="5368791" y="635864"/>
            <a:ext cx="3568498" cy="2718814"/>
            <a:chOff x="5245918" y="1478680"/>
            <a:chExt cx="1841429" cy="1402972"/>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8389" y="1478680"/>
              <a:ext cx="1828958" cy="1402972"/>
            </a:xfrm>
            <a:prstGeom prst="rect">
              <a:avLst/>
            </a:prstGeom>
          </p:spPr>
        </p:pic>
        <p:pic>
          <p:nvPicPr>
            <p:cNvPr id="198" name="Picture 197">
              <a:extLst>
                <a:ext uri="{FF2B5EF4-FFF2-40B4-BE49-F238E27FC236}">
                  <a16:creationId xmlns:a16="http://schemas.microsoft.com/office/drawing/2014/main" id="{5A9A7C12-FFB9-4104-9446-F4B9DA58B5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5918" y="2167922"/>
              <a:ext cx="718223" cy="544937"/>
            </a:xfrm>
            <a:prstGeom prst="rect">
              <a:avLst/>
            </a:prstGeom>
          </p:spPr>
        </p:pic>
      </p:grpSp>
      <p:pic>
        <p:nvPicPr>
          <p:cNvPr id="202" name="Picture 201">
            <a:extLst>
              <a:ext uri="{FF2B5EF4-FFF2-40B4-BE49-F238E27FC236}">
                <a16:creationId xmlns:a16="http://schemas.microsoft.com/office/drawing/2014/main" id="{29C7B573-1D3D-408C-A8F1-58D95DD022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8605" y="111845"/>
            <a:ext cx="643817" cy="989716"/>
          </a:xfrm>
          <a:prstGeom prst="rect">
            <a:avLst/>
          </a:prstGeom>
        </p:spPr>
      </p:pic>
      <p:cxnSp>
        <p:nvCxnSpPr>
          <p:cNvPr id="206" name="Straight Connector 205">
            <a:extLst>
              <a:ext uri="{FF2B5EF4-FFF2-40B4-BE49-F238E27FC236}">
                <a16:creationId xmlns:a16="http://schemas.microsoft.com/office/drawing/2014/main" id="{BA36EB4B-8EB0-40E5-BFF5-090D4FA810A1}"/>
              </a:ext>
            </a:extLst>
          </p:cNvPr>
          <p:cNvCxnSpPr>
            <a:stCxn id="202" idx="2"/>
          </p:cNvCxnSpPr>
          <p:nvPr/>
        </p:nvCxnSpPr>
        <p:spPr>
          <a:xfrm flipH="1">
            <a:off x="4572000" y="1101561"/>
            <a:ext cx="8514" cy="619407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04" name="Picture 203">
            <a:extLst>
              <a:ext uri="{FF2B5EF4-FFF2-40B4-BE49-F238E27FC236}">
                <a16:creationId xmlns:a16="http://schemas.microsoft.com/office/drawing/2014/main" id="{ABFC3E8B-081D-4717-A6A6-148E292BC84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5332" y="1101928"/>
            <a:ext cx="368583" cy="416086"/>
          </a:xfrm>
          <a:prstGeom prst="rect">
            <a:avLst/>
          </a:prstGeom>
        </p:spPr>
      </p:pic>
      <p:grpSp>
        <p:nvGrpSpPr>
          <p:cNvPr id="210" name="Group 209">
            <a:extLst>
              <a:ext uri="{FF2B5EF4-FFF2-40B4-BE49-F238E27FC236}">
                <a16:creationId xmlns:a16="http://schemas.microsoft.com/office/drawing/2014/main" id="{49D5EC77-CC7C-4341-88BE-B7D7A9E18A9C}"/>
              </a:ext>
            </a:extLst>
          </p:cNvPr>
          <p:cNvGrpSpPr/>
          <p:nvPr/>
        </p:nvGrpSpPr>
        <p:grpSpPr>
          <a:xfrm>
            <a:off x="3887081" y="6343412"/>
            <a:ext cx="1386863" cy="719470"/>
            <a:chOff x="3887081" y="6881295"/>
            <a:chExt cx="1386863" cy="719470"/>
          </a:xfrm>
        </p:grpSpPr>
        <p:sp>
          <p:nvSpPr>
            <p:cNvPr id="208" name="Cloud 207">
              <a:extLst>
                <a:ext uri="{FF2B5EF4-FFF2-40B4-BE49-F238E27FC236}">
                  <a16:creationId xmlns:a16="http://schemas.microsoft.com/office/drawing/2014/main" id="{38F82B8B-0D75-4A41-B9DA-FA8CA6BDAD81}"/>
                </a:ext>
              </a:extLst>
            </p:cNvPr>
            <p:cNvSpPr/>
            <p:nvPr/>
          </p:nvSpPr>
          <p:spPr>
            <a:xfrm>
              <a:off x="4238053" y="6881295"/>
              <a:ext cx="684919" cy="530261"/>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Cloud 206">
              <a:extLst>
                <a:ext uri="{FF2B5EF4-FFF2-40B4-BE49-F238E27FC236}">
                  <a16:creationId xmlns:a16="http://schemas.microsoft.com/office/drawing/2014/main" id="{CE83196C-B129-4C13-925B-DD2C8505563B}"/>
                </a:ext>
              </a:extLst>
            </p:cNvPr>
            <p:cNvSpPr/>
            <p:nvPr/>
          </p:nvSpPr>
          <p:spPr>
            <a:xfrm>
              <a:off x="4589025" y="7070504"/>
              <a:ext cx="684919" cy="53026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Cloud 208">
              <a:extLst>
                <a:ext uri="{FF2B5EF4-FFF2-40B4-BE49-F238E27FC236}">
                  <a16:creationId xmlns:a16="http://schemas.microsoft.com/office/drawing/2014/main" id="{4B5D915F-FB20-473E-8CE8-717C6752DFF2}"/>
                </a:ext>
              </a:extLst>
            </p:cNvPr>
            <p:cNvSpPr/>
            <p:nvPr/>
          </p:nvSpPr>
          <p:spPr>
            <a:xfrm>
              <a:off x="3887081" y="7045498"/>
              <a:ext cx="684919" cy="53026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0210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DAD64B7-E8FC-4A2D-81C3-3BA58C169C9F}"/>
              </a:ext>
            </a:extLst>
          </p:cNvPr>
          <p:cNvGrpSpPr/>
          <p:nvPr/>
        </p:nvGrpSpPr>
        <p:grpSpPr>
          <a:xfrm flipH="1">
            <a:off x="-417250" y="-10474"/>
            <a:ext cx="10377899" cy="7412834"/>
            <a:chOff x="-417250" y="-10474"/>
            <a:chExt cx="10377899" cy="7412834"/>
          </a:xfrm>
        </p:grpSpPr>
        <p:grpSp>
          <p:nvGrpSpPr>
            <p:cNvPr id="26" name="Group 25">
              <a:extLst>
                <a:ext uri="{FF2B5EF4-FFF2-40B4-BE49-F238E27FC236}">
                  <a16:creationId xmlns:a16="http://schemas.microsoft.com/office/drawing/2014/main" id="{A72DBEA1-E328-4C4C-9225-9E7088B0E5A0}"/>
                </a:ext>
              </a:extLst>
            </p:cNvPr>
            <p:cNvGrpSpPr/>
            <p:nvPr/>
          </p:nvGrpSpPr>
          <p:grpSpPr>
            <a:xfrm>
              <a:off x="-417250" y="-10474"/>
              <a:ext cx="10377880" cy="1482576"/>
              <a:chOff x="0" y="-5"/>
              <a:chExt cx="10377880" cy="1482576"/>
            </a:xfrm>
          </p:grpSpPr>
          <p:pic>
            <p:nvPicPr>
              <p:cNvPr id="59" name="Picture 58">
                <a:extLst>
                  <a:ext uri="{FF2B5EF4-FFF2-40B4-BE49-F238E27FC236}">
                    <a16:creationId xmlns:a16="http://schemas.microsoft.com/office/drawing/2014/main" id="{956D1AD9-41A0-4CC2-97F4-00E1DB45B05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60" name="Picture 59">
                <a:extLst>
                  <a:ext uri="{FF2B5EF4-FFF2-40B4-BE49-F238E27FC236}">
                    <a16:creationId xmlns:a16="http://schemas.microsoft.com/office/drawing/2014/main" id="{C3C8D19B-EA3E-4DDC-85A3-F726376B9E9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61" name="Picture 60">
                <a:extLst>
                  <a:ext uri="{FF2B5EF4-FFF2-40B4-BE49-F238E27FC236}">
                    <a16:creationId xmlns:a16="http://schemas.microsoft.com/office/drawing/2014/main" id="{782F250E-5D27-49CE-8FF8-6A1167D120C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62" name="Picture 61">
                <a:extLst>
                  <a:ext uri="{FF2B5EF4-FFF2-40B4-BE49-F238E27FC236}">
                    <a16:creationId xmlns:a16="http://schemas.microsoft.com/office/drawing/2014/main" id="{BCA25BE0-8D16-4C58-B20D-9143149CBAD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63" name="Picture 62">
                <a:extLst>
                  <a:ext uri="{FF2B5EF4-FFF2-40B4-BE49-F238E27FC236}">
                    <a16:creationId xmlns:a16="http://schemas.microsoft.com/office/drawing/2014/main" id="{4FC2432B-52E7-45BA-B2F3-89E9D2D89D9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64" name="Picture 63">
                <a:extLst>
                  <a:ext uri="{FF2B5EF4-FFF2-40B4-BE49-F238E27FC236}">
                    <a16:creationId xmlns:a16="http://schemas.microsoft.com/office/drawing/2014/main" id="{A052F0B3-E16F-4238-A7EA-D92823BE1D0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65" name="Picture 64">
                <a:extLst>
                  <a:ext uri="{FF2B5EF4-FFF2-40B4-BE49-F238E27FC236}">
                    <a16:creationId xmlns:a16="http://schemas.microsoft.com/office/drawing/2014/main" id="{8B0D4EFE-EC53-49C5-9A05-09933E877AE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7" name="Group 26">
              <a:extLst>
                <a:ext uri="{FF2B5EF4-FFF2-40B4-BE49-F238E27FC236}">
                  <a16:creationId xmlns:a16="http://schemas.microsoft.com/office/drawing/2014/main" id="{DB5014FF-358F-4024-9F18-C719BACA2F7B}"/>
                </a:ext>
              </a:extLst>
            </p:cNvPr>
            <p:cNvGrpSpPr/>
            <p:nvPr/>
          </p:nvGrpSpPr>
          <p:grpSpPr>
            <a:xfrm>
              <a:off x="-417250" y="1472097"/>
              <a:ext cx="10377880" cy="1482576"/>
              <a:chOff x="0" y="-5"/>
              <a:chExt cx="10377880" cy="1482576"/>
            </a:xfrm>
          </p:grpSpPr>
          <p:pic>
            <p:nvPicPr>
              <p:cNvPr id="52" name="Picture 51">
                <a:extLst>
                  <a:ext uri="{FF2B5EF4-FFF2-40B4-BE49-F238E27FC236}">
                    <a16:creationId xmlns:a16="http://schemas.microsoft.com/office/drawing/2014/main" id="{757EF3E8-AE35-40E3-8A87-E5B1040E0FB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3" name="Picture 52">
                <a:extLst>
                  <a:ext uri="{FF2B5EF4-FFF2-40B4-BE49-F238E27FC236}">
                    <a16:creationId xmlns:a16="http://schemas.microsoft.com/office/drawing/2014/main" id="{0F7EDF81-865C-47ED-BC7E-A1459CB690B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4" name="Picture 53">
                <a:extLst>
                  <a:ext uri="{FF2B5EF4-FFF2-40B4-BE49-F238E27FC236}">
                    <a16:creationId xmlns:a16="http://schemas.microsoft.com/office/drawing/2014/main" id="{3EB45984-A44E-4F5B-BFA1-1AF6F2BC682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5" name="Picture 54">
                <a:extLst>
                  <a:ext uri="{FF2B5EF4-FFF2-40B4-BE49-F238E27FC236}">
                    <a16:creationId xmlns:a16="http://schemas.microsoft.com/office/drawing/2014/main" id="{097FFF8A-61CB-4FA6-BA11-E7497621F77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6" name="Picture 55">
                <a:extLst>
                  <a:ext uri="{FF2B5EF4-FFF2-40B4-BE49-F238E27FC236}">
                    <a16:creationId xmlns:a16="http://schemas.microsoft.com/office/drawing/2014/main" id="{BDCD8D6F-C349-49C8-B872-474A064B941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7" name="Picture 56">
                <a:extLst>
                  <a:ext uri="{FF2B5EF4-FFF2-40B4-BE49-F238E27FC236}">
                    <a16:creationId xmlns:a16="http://schemas.microsoft.com/office/drawing/2014/main" id="{CFE19554-F92F-4963-A7E6-EF9CDD4D3DC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8" name="Picture 57">
                <a:extLst>
                  <a:ext uri="{FF2B5EF4-FFF2-40B4-BE49-F238E27FC236}">
                    <a16:creationId xmlns:a16="http://schemas.microsoft.com/office/drawing/2014/main" id="{0BC805E8-0DD6-4ACE-B024-473DA1BE7E6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8" name="Group 27">
              <a:extLst>
                <a:ext uri="{FF2B5EF4-FFF2-40B4-BE49-F238E27FC236}">
                  <a16:creationId xmlns:a16="http://schemas.microsoft.com/office/drawing/2014/main" id="{08FFC96B-360C-430F-B309-9379F2635953}"/>
                </a:ext>
              </a:extLst>
            </p:cNvPr>
            <p:cNvGrpSpPr/>
            <p:nvPr/>
          </p:nvGrpSpPr>
          <p:grpSpPr>
            <a:xfrm>
              <a:off x="-417250" y="2954664"/>
              <a:ext cx="10377880" cy="1482576"/>
              <a:chOff x="0" y="-5"/>
              <a:chExt cx="10377880" cy="1482576"/>
            </a:xfrm>
          </p:grpSpPr>
          <p:pic>
            <p:nvPicPr>
              <p:cNvPr id="45" name="Picture 44">
                <a:extLst>
                  <a:ext uri="{FF2B5EF4-FFF2-40B4-BE49-F238E27FC236}">
                    <a16:creationId xmlns:a16="http://schemas.microsoft.com/office/drawing/2014/main" id="{750A2E4B-3574-4B83-A79D-8C788AAE3CF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6" name="Picture 45">
                <a:extLst>
                  <a:ext uri="{FF2B5EF4-FFF2-40B4-BE49-F238E27FC236}">
                    <a16:creationId xmlns:a16="http://schemas.microsoft.com/office/drawing/2014/main" id="{CB9B8665-9933-4C94-B110-B7A38EFE789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7" name="Picture 46">
                <a:extLst>
                  <a:ext uri="{FF2B5EF4-FFF2-40B4-BE49-F238E27FC236}">
                    <a16:creationId xmlns:a16="http://schemas.microsoft.com/office/drawing/2014/main" id="{89F4EFFE-FF89-405D-93C2-C0682C0C5EC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8" name="Picture 47">
                <a:extLst>
                  <a:ext uri="{FF2B5EF4-FFF2-40B4-BE49-F238E27FC236}">
                    <a16:creationId xmlns:a16="http://schemas.microsoft.com/office/drawing/2014/main" id="{E8079FAF-6F45-4E60-9754-C4928308E1C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9" name="Picture 48">
                <a:extLst>
                  <a:ext uri="{FF2B5EF4-FFF2-40B4-BE49-F238E27FC236}">
                    <a16:creationId xmlns:a16="http://schemas.microsoft.com/office/drawing/2014/main" id="{3070B357-10A9-4949-98B1-6A04FA5C0C7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0" name="Picture 49">
                <a:extLst>
                  <a:ext uri="{FF2B5EF4-FFF2-40B4-BE49-F238E27FC236}">
                    <a16:creationId xmlns:a16="http://schemas.microsoft.com/office/drawing/2014/main" id="{C04C0499-2412-4C80-843A-5457C0D3B70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1" name="Picture 50">
                <a:extLst>
                  <a:ext uri="{FF2B5EF4-FFF2-40B4-BE49-F238E27FC236}">
                    <a16:creationId xmlns:a16="http://schemas.microsoft.com/office/drawing/2014/main" id="{29A58738-31B4-48F7-B633-B5B2D691F8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9" name="Group 28">
              <a:extLst>
                <a:ext uri="{FF2B5EF4-FFF2-40B4-BE49-F238E27FC236}">
                  <a16:creationId xmlns:a16="http://schemas.microsoft.com/office/drawing/2014/main" id="{1033CE67-9EDF-4852-8794-A1793AF7641C}"/>
                </a:ext>
              </a:extLst>
            </p:cNvPr>
            <p:cNvGrpSpPr/>
            <p:nvPr/>
          </p:nvGrpSpPr>
          <p:grpSpPr>
            <a:xfrm>
              <a:off x="-417231" y="4437221"/>
              <a:ext cx="10377880" cy="1482576"/>
              <a:chOff x="0" y="-5"/>
              <a:chExt cx="10377880" cy="1482576"/>
            </a:xfrm>
          </p:grpSpPr>
          <p:pic>
            <p:nvPicPr>
              <p:cNvPr id="38" name="Picture 37">
                <a:extLst>
                  <a:ext uri="{FF2B5EF4-FFF2-40B4-BE49-F238E27FC236}">
                    <a16:creationId xmlns:a16="http://schemas.microsoft.com/office/drawing/2014/main" id="{0AFF3A53-5632-4040-B71B-8A7A33CCF26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9" name="Picture 38">
                <a:extLst>
                  <a:ext uri="{FF2B5EF4-FFF2-40B4-BE49-F238E27FC236}">
                    <a16:creationId xmlns:a16="http://schemas.microsoft.com/office/drawing/2014/main" id="{E926586B-B74E-4B43-A7C7-C36611A2650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0" name="Picture 39">
                <a:extLst>
                  <a:ext uri="{FF2B5EF4-FFF2-40B4-BE49-F238E27FC236}">
                    <a16:creationId xmlns:a16="http://schemas.microsoft.com/office/drawing/2014/main" id="{FAF0505D-2893-42B8-A0B2-45818B3B372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1" name="Picture 40">
                <a:extLst>
                  <a:ext uri="{FF2B5EF4-FFF2-40B4-BE49-F238E27FC236}">
                    <a16:creationId xmlns:a16="http://schemas.microsoft.com/office/drawing/2014/main" id="{32E216CD-5AF9-4390-9B56-91EB4A2E579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2" name="Picture 41">
                <a:extLst>
                  <a:ext uri="{FF2B5EF4-FFF2-40B4-BE49-F238E27FC236}">
                    <a16:creationId xmlns:a16="http://schemas.microsoft.com/office/drawing/2014/main" id="{BC802375-BD9B-4107-A59B-4B3C205E484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3" name="Picture 42">
                <a:extLst>
                  <a:ext uri="{FF2B5EF4-FFF2-40B4-BE49-F238E27FC236}">
                    <a16:creationId xmlns:a16="http://schemas.microsoft.com/office/drawing/2014/main" id="{C2B8C77F-2827-4A0D-A9EA-4A587F18B31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4" name="Picture 43">
                <a:extLst>
                  <a:ext uri="{FF2B5EF4-FFF2-40B4-BE49-F238E27FC236}">
                    <a16:creationId xmlns:a16="http://schemas.microsoft.com/office/drawing/2014/main" id="{83806A32-2AD3-4C11-93CA-9E8BA8F683F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30" name="Group 29">
              <a:extLst>
                <a:ext uri="{FF2B5EF4-FFF2-40B4-BE49-F238E27FC236}">
                  <a16:creationId xmlns:a16="http://schemas.microsoft.com/office/drawing/2014/main" id="{84255FF2-59A8-4EAC-95FD-4CF0F1C1972D}"/>
                </a:ext>
              </a:extLst>
            </p:cNvPr>
            <p:cNvGrpSpPr/>
            <p:nvPr/>
          </p:nvGrpSpPr>
          <p:grpSpPr>
            <a:xfrm>
              <a:off x="-417231" y="5919784"/>
              <a:ext cx="10377880" cy="1482576"/>
              <a:chOff x="0" y="-5"/>
              <a:chExt cx="10377880" cy="1482576"/>
            </a:xfrm>
          </p:grpSpPr>
          <p:pic>
            <p:nvPicPr>
              <p:cNvPr id="31" name="Picture 30">
                <a:extLst>
                  <a:ext uri="{FF2B5EF4-FFF2-40B4-BE49-F238E27FC236}">
                    <a16:creationId xmlns:a16="http://schemas.microsoft.com/office/drawing/2014/main" id="{1690468B-C95B-4B53-9999-BEF0B9E2892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2" name="Picture 31">
                <a:extLst>
                  <a:ext uri="{FF2B5EF4-FFF2-40B4-BE49-F238E27FC236}">
                    <a16:creationId xmlns:a16="http://schemas.microsoft.com/office/drawing/2014/main" id="{9BCB3739-699F-493B-9010-DE4BB302260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3" name="Picture 32">
                <a:extLst>
                  <a:ext uri="{FF2B5EF4-FFF2-40B4-BE49-F238E27FC236}">
                    <a16:creationId xmlns:a16="http://schemas.microsoft.com/office/drawing/2014/main" id="{B1D906FA-6F6B-4FB0-987E-C61F8C97CFF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4" name="Picture 33">
                <a:extLst>
                  <a:ext uri="{FF2B5EF4-FFF2-40B4-BE49-F238E27FC236}">
                    <a16:creationId xmlns:a16="http://schemas.microsoft.com/office/drawing/2014/main" id="{E33B92CF-45F1-4977-81C6-0352DA146FC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5" name="Picture 34">
                <a:extLst>
                  <a:ext uri="{FF2B5EF4-FFF2-40B4-BE49-F238E27FC236}">
                    <a16:creationId xmlns:a16="http://schemas.microsoft.com/office/drawing/2014/main" id="{1E2B37A7-FC4F-486D-8920-E388F7B9F1E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6" name="Picture 35">
                <a:extLst>
                  <a:ext uri="{FF2B5EF4-FFF2-40B4-BE49-F238E27FC236}">
                    <a16:creationId xmlns:a16="http://schemas.microsoft.com/office/drawing/2014/main" id="{426FB2FD-40FD-486F-9ADF-BEEE3D849F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7" name="Picture 36">
                <a:extLst>
                  <a:ext uri="{FF2B5EF4-FFF2-40B4-BE49-F238E27FC236}">
                    <a16:creationId xmlns:a16="http://schemas.microsoft.com/office/drawing/2014/main" id="{C417DE49-D28D-4C48-80C5-D1110FF4FB3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853962" y="4673046"/>
            <a:ext cx="7971540" cy="2392778"/>
          </a:xfrm>
        </p:spPr>
        <p:txBody>
          <a:bodyPr>
            <a:normAutofit/>
          </a:bodyPr>
          <a:lstStyle/>
          <a:p>
            <a:pPr marL="0" indent="0">
              <a:buNone/>
            </a:pPr>
            <a:r>
              <a:rPr lang="en-GB" sz="3200" dirty="0">
                <a:latin typeface="NettoOT" panose="02010504010101010104" pitchFamily="50" charset="0"/>
              </a:rPr>
              <a:t>Zap saw Zoom appear in the list of players.</a:t>
            </a:r>
          </a:p>
          <a:p>
            <a:pPr marL="0" indent="0">
              <a:buNone/>
            </a:pPr>
            <a:r>
              <a:rPr lang="en-GB" sz="3200" dirty="0">
                <a:latin typeface="NettoOT" panose="02010504010101010104" pitchFamily="50" charset="0"/>
              </a:rPr>
              <a:t> </a:t>
            </a:r>
            <a:br>
              <a:rPr lang="en-GB" sz="3200" dirty="0">
                <a:latin typeface="NettoOT" panose="02010504010101010104" pitchFamily="50" charset="0"/>
              </a:rPr>
            </a:br>
            <a:r>
              <a:rPr lang="en-GB" sz="3200" dirty="0">
                <a:latin typeface="NettoOT" panose="02010504010101010104" pitchFamily="50" charset="0"/>
              </a:rPr>
              <a:t>“</a:t>
            </a:r>
            <a:r>
              <a:rPr lang="en-GB" sz="3200" dirty="0">
                <a:solidFill>
                  <a:srgbClr val="0194A8"/>
                </a:solidFill>
                <a:latin typeface="NettoOT" panose="02010504010101010104" pitchFamily="50" charset="0"/>
              </a:rPr>
              <a:t>Hi Zoom!” </a:t>
            </a:r>
            <a:r>
              <a:rPr lang="en-GB" sz="3200" dirty="0">
                <a:latin typeface="NettoOT" panose="02010504010101010104" pitchFamily="50" charset="0"/>
              </a:rPr>
              <a:t>Zap typed. “</a:t>
            </a:r>
            <a:r>
              <a:rPr lang="en-GB" sz="3200" dirty="0">
                <a:solidFill>
                  <a:srgbClr val="0194A8"/>
                </a:solidFill>
                <a:latin typeface="NettoOT" panose="02010504010101010104" pitchFamily="50" charset="0"/>
              </a:rPr>
              <a:t>Shall we play on Race 3 together?</a:t>
            </a:r>
            <a:r>
              <a:rPr lang="en-GB" sz="3200" dirty="0">
                <a:latin typeface="NettoOT" panose="02010504010101010104" pitchFamily="50" charset="0"/>
              </a:rPr>
              <a: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0931"/>
            <a:ext cx="4700710" cy="3566569"/>
          </a:xfrm>
          <a:prstGeom prst="rect">
            <a:avLst/>
          </a:prstGeom>
        </p:spPr>
      </p:pic>
      <p:grpSp>
        <p:nvGrpSpPr>
          <p:cNvPr id="79" name="Group 78">
            <a:extLst>
              <a:ext uri="{FF2B5EF4-FFF2-40B4-BE49-F238E27FC236}">
                <a16:creationId xmlns:a16="http://schemas.microsoft.com/office/drawing/2014/main" id="{7FEA6C59-29B3-43D6-BB1D-77E9B0F54DE3}"/>
              </a:ext>
            </a:extLst>
          </p:cNvPr>
          <p:cNvGrpSpPr/>
          <p:nvPr/>
        </p:nvGrpSpPr>
        <p:grpSpPr>
          <a:xfrm>
            <a:off x="1269772" y="560389"/>
            <a:ext cx="3175429" cy="3818239"/>
            <a:chOff x="4406899" y="1648883"/>
            <a:chExt cx="2168999" cy="2608075"/>
          </a:xfrm>
        </p:grpSpPr>
        <p:sp>
          <p:nvSpPr>
            <p:cNvPr id="2" name="Rounded Rectangle 1"/>
            <p:cNvSpPr/>
            <p:nvPr/>
          </p:nvSpPr>
          <p:spPr>
            <a:xfrm>
              <a:off x="4406899" y="1648883"/>
              <a:ext cx="2168999" cy="592667"/>
            </a:xfrm>
            <a:prstGeom prst="roundRect">
              <a:avLst/>
            </a:prstGeom>
            <a:solidFill>
              <a:schemeClr val="tx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n w="0"/>
                  <a:solidFill>
                    <a:srgbClr val="FFFF00"/>
                  </a:solidFill>
                  <a:latin typeface="NettoOT" panose="02010504010101010104" pitchFamily="50" charset="0"/>
                </a:rPr>
                <a:t>Players Online</a:t>
              </a:r>
            </a:p>
          </p:txBody>
        </p:sp>
        <p:sp>
          <p:nvSpPr>
            <p:cNvPr id="5" name="Rounded Rectangle 4"/>
            <p:cNvSpPr/>
            <p:nvPr/>
          </p:nvSpPr>
          <p:spPr>
            <a:xfrm>
              <a:off x="4406899" y="2241549"/>
              <a:ext cx="2168999" cy="495770"/>
            </a:xfrm>
            <a:prstGeom prst="roundRect">
              <a:avLst>
                <a:gd name="adj" fmla="val 0"/>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rPr>
                <a:t>R0GUE</a:t>
              </a:r>
            </a:p>
          </p:txBody>
        </p:sp>
        <p:sp>
          <p:nvSpPr>
            <p:cNvPr id="6" name="Rounded Rectangle 5"/>
            <p:cNvSpPr/>
            <p:nvPr/>
          </p:nvSpPr>
          <p:spPr>
            <a:xfrm>
              <a:off x="4406899" y="2748095"/>
              <a:ext cx="2168999" cy="495770"/>
            </a:xfrm>
            <a:prstGeom prst="roundRect">
              <a:avLst>
                <a:gd name="adj" fmla="val 0"/>
              </a:avLst>
            </a:prstGeom>
            <a:solidFill>
              <a:srgbClr val="0194A8"/>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err="1">
                  <a:ln w="0"/>
                  <a:solidFill>
                    <a:schemeClr val="bg1"/>
                  </a:solidFill>
                  <a:effectLst>
                    <a:outerShdw blurRad="38100" dist="19050" dir="2700000" algn="tl" rotWithShape="0">
                      <a:schemeClr val="dk1">
                        <a:alpha val="40000"/>
                      </a:schemeClr>
                    </a:outerShdw>
                  </a:effectLst>
                  <a:latin typeface="NettoOT" panose="02010504010101010104" pitchFamily="50" charset="0"/>
                </a:rPr>
                <a:t>ZaP</a:t>
              </a:r>
              <a:endPar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endParaRPr>
            </a:p>
          </p:txBody>
        </p:sp>
        <p:sp>
          <p:nvSpPr>
            <p:cNvPr id="7" name="Rounded Rectangle 6"/>
            <p:cNvSpPr/>
            <p:nvPr/>
          </p:nvSpPr>
          <p:spPr>
            <a:xfrm>
              <a:off x="4406899" y="3254642"/>
              <a:ext cx="2168999" cy="495770"/>
            </a:xfrm>
            <a:prstGeom prst="roundRect">
              <a:avLst>
                <a:gd name="adj" fmla="val 0"/>
              </a:avLst>
            </a:prstGeom>
            <a:solidFill>
              <a:srgbClr val="D1BEDC"/>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err="1">
                  <a:ln w="0"/>
                  <a:solidFill>
                    <a:schemeClr val="bg1"/>
                  </a:solidFill>
                  <a:effectLst>
                    <a:outerShdw blurRad="38100" dist="19050" dir="2700000" algn="tl" rotWithShape="0">
                      <a:schemeClr val="dk1">
                        <a:alpha val="40000"/>
                      </a:schemeClr>
                    </a:outerShdw>
                  </a:effectLst>
                  <a:latin typeface="NettoOT" panose="02010504010101010104" pitchFamily="50" charset="0"/>
                </a:rPr>
                <a:t>Minni</a:t>
              </a:r>
              <a:endPar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endParaRPr>
            </a:p>
          </p:txBody>
        </p:sp>
        <p:sp>
          <p:nvSpPr>
            <p:cNvPr id="8" name="Rounded Rectangle 6">
              <a:extLst>
                <a:ext uri="{FF2B5EF4-FFF2-40B4-BE49-F238E27FC236}">
                  <a16:creationId xmlns:a16="http://schemas.microsoft.com/office/drawing/2014/main" id="{FEC76122-1B1F-4750-BFEE-4A02E3410B7A}"/>
                </a:ext>
              </a:extLst>
            </p:cNvPr>
            <p:cNvSpPr/>
            <p:nvPr/>
          </p:nvSpPr>
          <p:spPr>
            <a:xfrm>
              <a:off x="4406899" y="3761188"/>
              <a:ext cx="2168999" cy="495770"/>
            </a:xfrm>
            <a:prstGeom prst="roundRect">
              <a:avLst>
                <a:gd name="adj" fmla="val 0"/>
              </a:avLst>
            </a:prstGeom>
            <a:solidFill>
              <a:srgbClr val="EA3442"/>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n w="0"/>
                  <a:solidFill>
                    <a:schemeClr val="bg1"/>
                  </a:solidFill>
                  <a:effectLst>
                    <a:outerShdw blurRad="38100" dist="19050" dir="2700000" algn="tl" rotWithShape="0">
                      <a:schemeClr val="dk1">
                        <a:alpha val="40000"/>
                      </a:schemeClr>
                    </a:outerShdw>
                  </a:effectLst>
                  <a:latin typeface="NettoOT" panose="02010504010101010104" pitchFamily="50" charset="0"/>
                </a:rPr>
                <a:t>z00m</a:t>
              </a:r>
            </a:p>
          </p:txBody>
        </p:sp>
        <p:grpSp>
          <p:nvGrpSpPr>
            <p:cNvPr id="78" name="Group 77">
              <a:extLst>
                <a:ext uri="{FF2B5EF4-FFF2-40B4-BE49-F238E27FC236}">
                  <a16:creationId xmlns:a16="http://schemas.microsoft.com/office/drawing/2014/main" id="{33F3DAB6-39F2-414B-968A-5EB402D7C419}"/>
                </a:ext>
              </a:extLst>
            </p:cNvPr>
            <p:cNvGrpSpPr/>
            <p:nvPr/>
          </p:nvGrpSpPr>
          <p:grpSpPr>
            <a:xfrm>
              <a:off x="4572000" y="2393844"/>
              <a:ext cx="303316" cy="1710819"/>
              <a:chOff x="4572000" y="2393844"/>
              <a:chExt cx="303316" cy="1710819"/>
            </a:xfrm>
          </p:grpSpPr>
          <p:pic>
            <p:nvPicPr>
              <p:cNvPr id="74" name="Picture 73">
                <a:extLst>
                  <a:ext uri="{FF2B5EF4-FFF2-40B4-BE49-F238E27FC236}">
                    <a16:creationId xmlns:a16="http://schemas.microsoft.com/office/drawing/2014/main" id="{5F154A12-D3A0-4FF2-A6FB-1FCED2F4C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32777" y="2342487"/>
                <a:ext cx="191181" cy="293896"/>
              </a:xfrm>
              <a:prstGeom prst="rect">
                <a:avLst/>
              </a:prstGeom>
            </p:spPr>
          </p:pic>
          <p:pic>
            <p:nvPicPr>
              <p:cNvPr id="75" name="Picture 74">
                <a:extLst>
                  <a:ext uri="{FF2B5EF4-FFF2-40B4-BE49-F238E27FC236}">
                    <a16:creationId xmlns:a16="http://schemas.microsoft.com/office/drawing/2014/main" id="{0ED4A9E9-99FB-4F3F-B4F4-3A8F26AAB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9328" y="2847236"/>
                <a:ext cx="191181" cy="293896"/>
              </a:xfrm>
              <a:prstGeom prst="rect">
                <a:avLst/>
              </a:prstGeom>
            </p:spPr>
          </p:pic>
          <p:pic>
            <p:nvPicPr>
              <p:cNvPr id="76" name="Picture 75">
                <a:extLst>
                  <a:ext uri="{FF2B5EF4-FFF2-40B4-BE49-F238E27FC236}">
                    <a16:creationId xmlns:a16="http://schemas.microsoft.com/office/drawing/2014/main" id="{9DD956BC-485F-4860-A450-19AEA63DA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4049" y="3357811"/>
                <a:ext cx="191181" cy="293896"/>
              </a:xfrm>
              <a:prstGeom prst="rect">
                <a:avLst/>
              </a:prstGeom>
            </p:spPr>
          </p:pic>
          <p:pic>
            <p:nvPicPr>
              <p:cNvPr id="77" name="Picture 76">
                <a:extLst>
                  <a:ext uri="{FF2B5EF4-FFF2-40B4-BE49-F238E27FC236}">
                    <a16:creationId xmlns:a16="http://schemas.microsoft.com/office/drawing/2014/main" id="{28B8AC12-44DC-40D0-8447-157C4B271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3357" y="3862125"/>
                <a:ext cx="191181" cy="293896"/>
              </a:xfrm>
              <a:prstGeom prst="rect">
                <a:avLst/>
              </a:prstGeom>
            </p:spPr>
          </p:pic>
        </p:grpSp>
      </p:grpSp>
    </p:spTree>
    <p:extLst>
      <p:ext uri="{BB962C8B-B14F-4D97-AF65-F5344CB8AC3E}">
        <p14:creationId xmlns:p14="http://schemas.microsoft.com/office/powerpoint/2010/main" val="74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63" presetClass="path" presetSubtype="0" accel="50000" decel="50000" fill="hold" nodeType="afterEffect">
                                  <p:stCondLst>
                                    <p:cond delay="0"/>
                                  </p:stCondLst>
                                  <p:childTnLst>
                                    <p:animMotion origin="layout" path="M 5.55112E-17 -3.7037E-6 L 0.4684 0.00301 " pathEditMode="relative" rAng="0" ptsTypes="AA">
                                      <p:cBhvr>
                                        <p:cTn id="13" dur="2000" fill="hold"/>
                                        <p:tgtEl>
                                          <p:spTgt spid="79"/>
                                        </p:tgtEl>
                                        <p:attrNameLst>
                                          <p:attrName>ppt_x</p:attrName>
                                          <p:attrName>ppt_y</p:attrName>
                                        </p:attrNameLst>
                                      </p:cBhvr>
                                      <p:rCtr x="2342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B1CD4B9-152A-43EE-9ACE-F8B09E396DB7}"/>
              </a:ext>
            </a:extLst>
          </p:cNvPr>
          <p:cNvGrpSpPr/>
          <p:nvPr/>
        </p:nvGrpSpPr>
        <p:grpSpPr>
          <a:xfrm>
            <a:off x="-417250" y="-10474"/>
            <a:ext cx="10377899" cy="7412834"/>
            <a:chOff x="-417250" y="-10474"/>
            <a:chExt cx="10377899" cy="7412834"/>
          </a:xfrm>
        </p:grpSpPr>
        <p:grpSp>
          <p:nvGrpSpPr>
            <p:cNvPr id="16" name="Group 15">
              <a:extLst>
                <a:ext uri="{FF2B5EF4-FFF2-40B4-BE49-F238E27FC236}">
                  <a16:creationId xmlns:a16="http://schemas.microsoft.com/office/drawing/2014/main" id="{A88570B8-A4C0-4AF8-AB41-D4E8CBF1CF3B}"/>
                </a:ext>
              </a:extLst>
            </p:cNvPr>
            <p:cNvGrpSpPr/>
            <p:nvPr/>
          </p:nvGrpSpPr>
          <p:grpSpPr>
            <a:xfrm>
              <a:off x="-417250" y="-10474"/>
              <a:ext cx="10377880" cy="1482576"/>
              <a:chOff x="0" y="-5"/>
              <a:chExt cx="10377880" cy="1482576"/>
            </a:xfrm>
          </p:grpSpPr>
          <p:pic>
            <p:nvPicPr>
              <p:cNvPr id="49" name="Picture 48">
                <a:extLst>
                  <a:ext uri="{FF2B5EF4-FFF2-40B4-BE49-F238E27FC236}">
                    <a16:creationId xmlns:a16="http://schemas.microsoft.com/office/drawing/2014/main" id="{104F117E-CA27-4C4C-AB5D-AB927D3A9E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50" name="Picture 49">
                <a:extLst>
                  <a:ext uri="{FF2B5EF4-FFF2-40B4-BE49-F238E27FC236}">
                    <a16:creationId xmlns:a16="http://schemas.microsoft.com/office/drawing/2014/main" id="{F2C3091E-4CE8-4C8F-A768-EB84BDFE045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51" name="Picture 50">
                <a:extLst>
                  <a:ext uri="{FF2B5EF4-FFF2-40B4-BE49-F238E27FC236}">
                    <a16:creationId xmlns:a16="http://schemas.microsoft.com/office/drawing/2014/main" id="{2CAE2380-5D76-42C0-9F55-791DCC8525E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52" name="Picture 51">
                <a:extLst>
                  <a:ext uri="{FF2B5EF4-FFF2-40B4-BE49-F238E27FC236}">
                    <a16:creationId xmlns:a16="http://schemas.microsoft.com/office/drawing/2014/main" id="{087E5C6E-A83C-47AB-B2E4-B1022BAE757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53" name="Picture 52">
                <a:extLst>
                  <a:ext uri="{FF2B5EF4-FFF2-40B4-BE49-F238E27FC236}">
                    <a16:creationId xmlns:a16="http://schemas.microsoft.com/office/drawing/2014/main" id="{0568B2D3-6E4C-4FC9-A7BC-FFD87342308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54" name="Picture 53">
                <a:extLst>
                  <a:ext uri="{FF2B5EF4-FFF2-40B4-BE49-F238E27FC236}">
                    <a16:creationId xmlns:a16="http://schemas.microsoft.com/office/drawing/2014/main" id="{AD089C52-A4AD-416F-A1A2-C30E5E42446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55" name="Picture 54">
                <a:extLst>
                  <a:ext uri="{FF2B5EF4-FFF2-40B4-BE49-F238E27FC236}">
                    <a16:creationId xmlns:a16="http://schemas.microsoft.com/office/drawing/2014/main" id="{2D602FF2-0F80-4F54-A8A2-AB400259CCD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7" name="Group 16">
              <a:extLst>
                <a:ext uri="{FF2B5EF4-FFF2-40B4-BE49-F238E27FC236}">
                  <a16:creationId xmlns:a16="http://schemas.microsoft.com/office/drawing/2014/main" id="{1B356D62-C4DB-4992-ADBD-4D21307AD592}"/>
                </a:ext>
              </a:extLst>
            </p:cNvPr>
            <p:cNvGrpSpPr/>
            <p:nvPr/>
          </p:nvGrpSpPr>
          <p:grpSpPr>
            <a:xfrm>
              <a:off x="-417250" y="1472097"/>
              <a:ext cx="10377880" cy="1482576"/>
              <a:chOff x="0" y="-5"/>
              <a:chExt cx="10377880" cy="1482576"/>
            </a:xfrm>
          </p:grpSpPr>
          <p:pic>
            <p:nvPicPr>
              <p:cNvPr id="42" name="Picture 41">
                <a:extLst>
                  <a:ext uri="{FF2B5EF4-FFF2-40B4-BE49-F238E27FC236}">
                    <a16:creationId xmlns:a16="http://schemas.microsoft.com/office/drawing/2014/main" id="{BEF9020F-0F63-4DA0-BFC2-B3FF39FF6A1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43" name="Picture 42">
                <a:extLst>
                  <a:ext uri="{FF2B5EF4-FFF2-40B4-BE49-F238E27FC236}">
                    <a16:creationId xmlns:a16="http://schemas.microsoft.com/office/drawing/2014/main" id="{C24D436F-458E-48EF-9120-B4FA3A4A456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44" name="Picture 43">
                <a:extLst>
                  <a:ext uri="{FF2B5EF4-FFF2-40B4-BE49-F238E27FC236}">
                    <a16:creationId xmlns:a16="http://schemas.microsoft.com/office/drawing/2014/main" id="{BF2EC51B-597A-49FF-A5FE-F37A9A7C9D4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45" name="Picture 44">
                <a:extLst>
                  <a:ext uri="{FF2B5EF4-FFF2-40B4-BE49-F238E27FC236}">
                    <a16:creationId xmlns:a16="http://schemas.microsoft.com/office/drawing/2014/main" id="{A1DDCF2B-085B-4DC6-B008-73A33447C9B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46" name="Picture 45">
                <a:extLst>
                  <a:ext uri="{FF2B5EF4-FFF2-40B4-BE49-F238E27FC236}">
                    <a16:creationId xmlns:a16="http://schemas.microsoft.com/office/drawing/2014/main" id="{6CA94099-B236-4B27-BE0A-4A5F47D6601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7" name="Picture 46">
                <a:extLst>
                  <a:ext uri="{FF2B5EF4-FFF2-40B4-BE49-F238E27FC236}">
                    <a16:creationId xmlns:a16="http://schemas.microsoft.com/office/drawing/2014/main" id="{B1614BD6-F3D7-48DF-B092-E073AA12135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8" name="Picture 47">
                <a:extLst>
                  <a:ext uri="{FF2B5EF4-FFF2-40B4-BE49-F238E27FC236}">
                    <a16:creationId xmlns:a16="http://schemas.microsoft.com/office/drawing/2014/main" id="{97123249-2F9A-48AE-9561-D39A305EB71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8" name="Group 17">
              <a:extLst>
                <a:ext uri="{FF2B5EF4-FFF2-40B4-BE49-F238E27FC236}">
                  <a16:creationId xmlns:a16="http://schemas.microsoft.com/office/drawing/2014/main" id="{30C78661-AB2D-4171-B451-7CB518C034A2}"/>
                </a:ext>
              </a:extLst>
            </p:cNvPr>
            <p:cNvGrpSpPr/>
            <p:nvPr/>
          </p:nvGrpSpPr>
          <p:grpSpPr>
            <a:xfrm>
              <a:off x="-417250" y="2954664"/>
              <a:ext cx="10377880" cy="1482576"/>
              <a:chOff x="0" y="-5"/>
              <a:chExt cx="10377880" cy="1482576"/>
            </a:xfrm>
          </p:grpSpPr>
          <p:pic>
            <p:nvPicPr>
              <p:cNvPr id="35" name="Picture 34">
                <a:extLst>
                  <a:ext uri="{FF2B5EF4-FFF2-40B4-BE49-F238E27FC236}">
                    <a16:creationId xmlns:a16="http://schemas.microsoft.com/office/drawing/2014/main" id="{82AA93EA-3355-4F57-96BE-ADEFF407C8F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36" name="Picture 35">
                <a:extLst>
                  <a:ext uri="{FF2B5EF4-FFF2-40B4-BE49-F238E27FC236}">
                    <a16:creationId xmlns:a16="http://schemas.microsoft.com/office/drawing/2014/main" id="{29C932CE-FAFC-4B43-A37C-B295875281A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7" name="Picture 36">
                <a:extLst>
                  <a:ext uri="{FF2B5EF4-FFF2-40B4-BE49-F238E27FC236}">
                    <a16:creationId xmlns:a16="http://schemas.microsoft.com/office/drawing/2014/main" id="{D9AC6A0D-7D11-453F-85C9-8C5844A78D0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8" name="Picture 37">
                <a:extLst>
                  <a:ext uri="{FF2B5EF4-FFF2-40B4-BE49-F238E27FC236}">
                    <a16:creationId xmlns:a16="http://schemas.microsoft.com/office/drawing/2014/main" id="{20530416-2864-42B4-9A03-552E30564F0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9" name="Picture 38">
                <a:extLst>
                  <a:ext uri="{FF2B5EF4-FFF2-40B4-BE49-F238E27FC236}">
                    <a16:creationId xmlns:a16="http://schemas.microsoft.com/office/drawing/2014/main" id="{593D7AC6-0F8E-414B-A2E6-DC397E08814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40" name="Picture 39">
                <a:extLst>
                  <a:ext uri="{FF2B5EF4-FFF2-40B4-BE49-F238E27FC236}">
                    <a16:creationId xmlns:a16="http://schemas.microsoft.com/office/drawing/2014/main" id="{93136CBE-C196-41B9-9515-EC3E8465B54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41" name="Picture 40">
                <a:extLst>
                  <a:ext uri="{FF2B5EF4-FFF2-40B4-BE49-F238E27FC236}">
                    <a16:creationId xmlns:a16="http://schemas.microsoft.com/office/drawing/2014/main" id="{F9D303B4-5F68-4FBC-B97B-A646F8CFCFA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19" name="Group 18">
              <a:extLst>
                <a:ext uri="{FF2B5EF4-FFF2-40B4-BE49-F238E27FC236}">
                  <a16:creationId xmlns:a16="http://schemas.microsoft.com/office/drawing/2014/main" id="{6A3920DF-8BE4-4E41-A27E-DDE6780A5AB5}"/>
                </a:ext>
              </a:extLst>
            </p:cNvPr>
            <p:cNvGrpSpPr/>
            <p:nvPr/>
          </p:nvGrpSpPr>
          <p:grpSpPr>
            <a:xfrm>
              <a:off x="-417231" y="4437221"/>
              <a:ext cx="10377880" cy="1482576"/>
              <a:chOff x="0" y="-5"/>
              <a:chExt cx="10377880" cy="1482576"/>
            </a:xfrm>
          </p:grpSpPr>
          <p:pic>
            <p:nvPicPr>
              <p:cNvPr id="28" name="Picture 27">
                <a:extLst>
                  <a:ext uri="{FF2B5EF4-FFF2-40B4-BE49-F238E27FC236}">
                    <a16:creationId xmlns:a16="http://schemas.microsoft.com/office/drawing/2014/main" id="{E89247A1-6DCD-4F00-92A4-1350E948C97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9" name="Picture 28">
                <a:extLst>
                  <a:ext uri="{FF2B5EF4-FFF2-40B4-BE49-F238E27FC236}">
                    <a16:creationId xmlns:a16="http://schemas.microsoft.com/office/drawing/2014/main" id="{1834265C-DAB8-4B0C-A4D5-2305DB74717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30" name="Picture 29">
                <a:extLst>
                  <a:ext uri="{FF2B5EF4-FFF2-40B4-BE49-F238E27FC236}">
                    <a16:creationId xmlns:a16="http://schemas.microsoft.com/office/drawing/2014/main" id="{18A5219C-275D-47A5-93D4-ED7BE2BF9C4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31" name="Picture 30">
                <a:extLst>
                  <a:ext uri="{FF2B5EF4-FFF2-40B4-BE49-F238E27FC236}">
                    <a16:creationId xmlns:a16="http://schemas.microsoft.com/office/drawing/2014/main" id="{D96DD0AD-E032-4525-9DD0-DF27637A00D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32" name="Picture 31">
                <a:extLst>
                  <a:ext uri="{FF2B5EF4-FFF2-40B4-BE49-F238E27FC236}">
                    <a16:creationId xmlns:a16="http://schemas.microsoft.com/office/drawing/2014/main" id="{284A4212-EC2F-4F65-A03F-1EE4682A2A5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33" name="Picture 32">
                <a:extLst>
                  <a:ext uri="{FF2B5EF4-FFF2-40B4-BE49-F238E27FC236}">
                    <a16:creationId xmlns:a16="http://schemas.microsoft.com/office/drawing/2014/main" id="{78C701B8-A030-4375-97B8-02AD3997533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34" name="Picture 33">
                <a:extLst>
                  <a:ext uri="{FF2B5EF4-FFF2-40B4-BE49-F238E27FC236}">
                    <a16:creationId xmlns:a16="http://schemas.microsoft.com/office/drawing/2014/main" id="{51BC4432-5ADE-4E81-ACD9-63CE2CE9A60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nvGrpSpPr>
            <p:cNvPr id="20" name="Group 19">
              <a:extLst>
                <a:ext uri="{FF2B5EF4-FFF2-40B4-BE49-F238E27FC236}">
                  <a16:creationId xmlns:a16="http://schemas.microsoft.com/office/drawing/2014/main" id="{7A57F2EE-F872-4A51-AE0B-91CEB908B391}"/>
                </a:ext>
              </a:extLst>
            </p:cNvPr>
            <p:cNvGrpSpPr/>
            <p:nvPr/>
          </p:nvGrpSpPr>
          <p:grpSpPr>
            <a:xfrm>
              <a:off x="-417231" y="5919784"/>
              <a:ext cx="10377880" cy="1482576"/>
              <a:chOff x="0" y="-5"/>
              <a:chExt cx="10377880" cy="1482576"/>
            </a:xfrm>
          </p:grpSpPr>
          <p:pic>
            <p:nvPicPr>
              <p:cNvPr id="21" name="Picture 20">
                <a:extLst>
                  <a:ext uri="{FF2B5EF4-FFF2-40B4-BE49-F238E27FC236}">
                    <a16:creationId xmlns:a16="http://schemas.microsoft.com/office/drawing/2014/main" id="{007F4C90-57ED-4F4E-9A47-3949BB64FA7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482571" cy="1482571"/>
              </a:xfrm>
              <a:prstGeom prst="rect">
                <a:avLst/>
              </a:prstGeom>
            </p:spPr>
          </p:pic>
          <p:pic>
            <p:nvPicPr>
              <p:cNvPr id="22" name="Picture 21">
                <a:extLst>
                  <a:ext uri="{FF2B5EF4-FFF2-40B4-BE49-F238E27FC236}">
                    <a16:creationId xmlns:a16="http://schemas.microsoft.com/office/drawing/2014/main" id="{774658DA-0F46-4EA4-9081-A532606C367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2571" y="-1"/>
                <a:ext cx="1482571" cy="1482571"/>
              </a:xfrm>
              <a:prstGeom prst="rect">
                <a:avLst/>
              </a:prstGeom>
            </p:spPr>
          </p:pic>
          <p:pic>
            <p:nvPicPr>
              <p:cNvPr id="23" name="Picture 22">
                <a:extLst>
                  <a:ext uri="{FF2B5EF4-FFF2-40B4-BE49-F238E27FC236}">
                    <a16:creationId xmlns:a16="http://schemas.microsoft.com/office/drawing/2014/main" id="{CE52DBAF-9D4F-4BD5-A4F7-F762271D8D3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65142" y="-2"/>
                <a:ext cx="1482571" cy="1482571"/>
              </a:xfrm>
              <a:prstGeom prst="rect">
                <a:avLst/>
              </a:prstGeom>
            </p:spPr>
          </p:pic>
          <p:pic>
            <p:nvPicPr>
              <p:cNvPr id="24" name="Picture 23">
                <a:extLst>
                  <a:ext uri="{FF2B5EF4-FFF2-40B4-BE49-F238E27FC236}">
                    <a16:creationId xmlns:a16="http://schemas.microsoft.com/office/drawing/2014/main" id="{62400C17-3E29-4CE5-AF74-119C2AEED1B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7674" y="-3"/>
                <a:ext cx="1482571" cy="1482571"/>
              </a:xfrm>
              <a:prstGeom prst="rect">
                <a:avLst/>
              </a:prstGeom>
            </p:spPr>
          </p:pic>
          <p:pic>
            <p:nvPicPr>
              <p:cNvPr id="25" name="Picture 24">
                <a:extLst>
                  <a:ext uri="{FF2B5EF4-FFF2-40B4-BE49-F238E27FC236}">
                    <a16:creationId xmlns:a16="http://schemas.microsoft.com/office/drawing/2014/main" id="{AC0F971E-45D1-4E07-A10B-9828592E2BF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0245" y="-4"/>
                <a:ext cx="1482571" cy="1482571"/>
              </a:xfrm>
              <a:prstGeom prst="rect">
                <a:avLst/>
              </a:prstGeom>
            </p:spPr>
          </p:pic>
          <p:pic>
            <p:nvPicPr>
              <p:cNvPr id="26" name="Picture 25">
                <a:extLst>
                  <a:ext uri="{FF2B5EF4-FFF2-40B4-BE49-F238E27FC236}">
                    <a16:creationId xmlns:a16="http://schemas.microsoft.com/office/drawing/2014/main" id="{7B6798D7-70A0-4098-B2E2-9DF2E0F800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12777" y="0"/>
                <a:ext cx="1482571" cy="1482571"/>
              </a:xfrm>
              <a:prstGeom prst="rect">
                <a:avLst/>
              </a:prstGeom>
            </p:spPr>
          </p:pic>
          <p:pic>
            <p:nvPicPr>
              <p:cNvPr id="27" name="Picture 26">
                <a:extLst>
                  <a:ext uri="{FF2B5EF4-FFF2-40B4-BE49-F238E27FC236}">
                    <a16:creationId xmlns:a16="http://schemas.microsoft.com/office/drawing/2014/main" id="{251D7B85-4DB3-49BB-90C7-43A40DDBB41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5309" y="-5"/>
                <a:ext cx="1482571" cy="1482571"/>
              </a:xfrm>
              <a:prstGeom prst="rect">
                <a:avLst/>
              </a:prstGeom>
            </p:spPr>
          </p:pic>
        </p:grpSp>
      </p:grpSp>
      <p:sp>
        <p:nvSpPr>
          <p:cNvPr id="3" name="Content Placeholder 2"/>
          <p:cNvSpPr>
            <a:spLocks noGrp="1"/>
          </p:cNvSpPr>
          <p:nvPr>
            <p:ph idx="1"/>
          </p:nvPr>
        </p:nvSpPr>
        <p:spPr>
          <a:xfrm>
            <a:off x="807626" y="4760027"/>
            <a:ext cx="7886700" cy="2141543"/>
          </a:xfrm>
        </p:spPr>
        <p:txBody>
          <a:bodyPr>
            <a:normAutofit/>
          </a:bodyPr>
          <a:lstStyle/>
          <a:p>
            <a:pPr marL="0" indent="0">
              <a:buNone/>
            </a:pPr>
            <a:r>
              <a:rPr lang="en-GB" sz="3200" dirty="0">
                <a:latin typeface="NettoOT" panose="02010504010101010104" pitchFamily="50" charset="0"/>
              </a:rPr>
              <a:t>Zoom wrote a new message to Zap and asked him if they could play level 4 instead. </a:t>
            </a:r>
          </a:p>
          <a:p>
            <a:pPr marL="0" indent="0">
              <a:buNone/>
            </a:pPr>
            <a:r>
              <a:rPr lang="en-GB" sz="3200" dirty="0">
                <a:latin typeface="NettoOT" panose="02010504010101010104" pitchFamily="50" charset="0"/>
              </a:rPr>
              <a:t>Zap agreed and they were off.</a:t>
            </a:r>
            <a:endParaRPr lang="en-GB" dirty="0"/>
          </a:p>
        </p:txBody>
      </p:sp>
      <p:sp>
        <p:nvSpPr>
          <p:cNvPr id="2" name="Rounded Rectangular Callout 1"/>
          <p:cNvSpPr/>
          <p:nvPr/>
        </p:nvSpPr>
        <p:spPr>
          <a:xfrm>
            <a:off x="1037167" y="384235"/>
            <a:ext cx="5304367" cy="1196014"/>
          </a:xfrm>
          <a:prstGeom prst="wedgeRoundRectCallout">
            <a:avLst>
              <a:gd name="adj1" fmla="val -47709"/>
              <a:gd name="adj2" fmla="val 116777"/>
              <a:gd name="adj3" fmla="val 16667"/>
            </a:avLst>
          </a:prstGeom>
          <a:solidFill>
            <a:srgbClr val="F9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rgbClr val="C00000"/>
                </a:solidFill>
                <a:latin typeface="NettoOT" panose="02010504010101010104" pitchFamily="50" charset="0"/>
              </a:rPr>
              <a:t>Hey Zap! I don’t like Level 3 that much. Can we skip to Race 4 instead?</a:t>
            </a:r>
          </a:p>
        </p:txBody>
      </p:sp>
      <p:sp>
        <p:nvSpPr>
          <p:cNvPr id="4" name="Rounded Rectangular Callout 3"/>
          <p:cNvSpPr/>
          <p:nvPr/>
        </p:nvSpPr>
        <p:spPr>
          <a:xfrm>
            <a:off x="3057455" y="2631873"/>
            <a:ext cx="3387042" cy="1196014"/>
          </a:xfrm>
          <a:prstGeom prst="wedgeRoundRectCallout">
            <a:avLst>
              <a:gd name="adj1" fmla="val 95751"/>
              <a:gd name="adj2" fmla="val -79398"/>
              <a:gd name="adj3" fmla="val 16667"/>
            </a:avLst>
          </a:prstGeom>
          <a:solidFill>
            <a:srgbClr val="D1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n w="0"/>
                <a:solidFill>
                  <a:srgbClr val="0194A8"/>
                </a:solidFill>
                <a:latin typeface="NettoOT" panose="02010504010101010104" pitchFamily="50" charset="0"/>
              </a:rPr>
              <a:t>No problem. Let’s go!</a:t>
            </a:r>
          </a:p>
        </p:txBody>
      </p:sp>
      <p:grpSp>
        <p:nvGrpSpPr>
          <p:cNvPr id="14" name="Group 13">
            <a:extLst>
              <a:ext uri="{FF2B5EF4-FFF2-40B4-BE49-F238E27FC236}">
                <a16:creationId xmlns:a16="http://schemas.microsoft.com/office/drawing/2014/main" id="{65BA7003-E574-48DE-AEFF-73F673D15A1B}"/>
              </a:ext>
            </a:extLst>
          </p:cNvPr>
          <p:cNvGrpSpPr/>
          <p:nvPr/>
        </p:nvGrpSpPr>
        <p:grpSpPr>
          <a:xfrm rot="20356192">
            <a:off x="6998637" y="815541"/>
            <a:ext cx="2958844" cy="2853150"/>
            <a:chOff x="6516229" y="546171"/>
            <a:chExt cx="3662169" cy="353135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5767"/>
            <a:stretch/>
          </p:blipFill>
          <p:spPr>
            <a:xfrm>
              <a:off x="7778663" y="546171"/>
              <a:ext cx="2399735" cy="31846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29" y="2577871"/>
              <a:ext cx="1976530" cy="1499651"/>
            </a:xfrm>
            <a:prstGeom prst="rect">
              <a:avLst/>
            </a:prstGeom>
          </p:spPr>
        </p:pic>
      </p:grpSp>
      <p:grpSp>
        <p:nvGrpSpPr>
          <p:cNvPr id="6" name="Group 5">
            <a:extLst>
              <a:ext uri="{FF2B5EF4-FFF2-40B4-BE49-F238E27FC236}">
                <a16:creationId xmlns:a16="http://schemas.microsoft.com/office/drawing/2014/main" id="{3B96954F-5C2A-4FBA-9834-D1BE009759A3}"/>
              </a:ext>
            </a:extLst>
          </p:cNvPr>
          <p:cNvGrpSpPr/>
          <p:nvPr/>
        </p:nvGrpSpPr>
        <p:grpSpPr>
          <a:xfrm>
            <a:off x="-834360" y="2176598"/>
            <a:ext cx="2810484" cy="2040821"/>
            <a:chOff x="296334" y="2407369"/>
            <a:chExt cx="937652" cy="680872"/>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34" y="2407369"/>
              <a:ext cx="864309" cy="66300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372" y="2694753"/>
              <a:ext cx="518614" cy="393488"/>
            </a:xfrm>
            <a:prstGeom prst="rect">
              <a:avLst/>
            </a:prstGeom>
          </p:spPr>
        </p:pic>
      </p:grpSp>
    </p:spTree>
    <p:extLst>
      <p:ext uri="{BB962C8B-B14F-4D97-AF65-F5344CB8AC3E}">
        <p14:creationId xmlns:p14="http://schemas.microsoft.com/office/powerpoint/2010/main" val="12990743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837</TotalTime>
  <Words>760</Words>
  <Application>Microsoft Office PowerPoint</Application>
  <PresentationFormat>On-screen Show (4:3)</PresentationFormat>
  <Paragraphs>88</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Calibri Light</vt:lpstr>
      <vt:lpstr>NettoOT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Proffitt</dc:creator>
  <cp:lastModifiedBy>Jade Wilson</cp:lastModifiedBy>
  <cp:revision>66</cp:revision>
  <dcterms:created xsi:type="dcterms:W3CDTF">2018-08-01T09:02:27Z</dcterms:created>
  <dcterms:modified xsi:type="dcterms:W3CDTF">2019-01-26T14:06:07Z</dcterms:modified>
</cp:coreProperties>
</file>